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32"/>
  </p:notesMasterIdLst>
  <p:handoutMasterIdLst>
    <p:handoutMasterId r:id="rId33"/>
  </p:handoutMasterIdLst>
  <p:sldIdLst>
    <p:sldId id="257" r:id="rId2"/>
    <p:sldId id="262" r:id="rId3"/>
    <p:sldId id="272" r:id="rId4"/>
    <p:sldId id="273" r:id="rId5"/>
    <p:sldId id="283" r:id="rId6"/>
    <p:sldId id="291" r:id="rId7"/>
    <p:sldId id="293" r:id="rId8"/>
    <p:sldId id="286" r:id="rId9"/>
    <p:sldId id="287" r:id="rId10"/>
    <p:sldId id="274" r:id="rId11"/>
    <p:sldId id="295" r:id="rId12"/>
    <p:sldId id="296" r:id="rId13"/>
    <p:sldId id="297" r:id="rId14"/>
    <p:sldId id="298" r:id="rId15"/>
    <p:sldId id="299" r:id="rId16"/>
    <p:sldId id="317" r:id="rId17"/>
    <p:sldId id="318" r:id="rId18"/>
    <p:sldId id="312" r:id="rId19"/>
    <p:sldId id="319" r:id="rId20"/>
    <p:sldId id="320" r:id="rId21"/>
    <p:sldId id="306" r:id="rId22"/>
    <p:sldId id="307" r:id="rId23"/>
    <p:sldId id="327" r:id="rId24"/>
    <p:sldId id="328" r:id="rId25"/>
    <p:sldId id="329" r:id="rId26"/>
    <p:sldId id="330" r:id="rId27"/>
    <p:sldId id="331" r:id="rId28"/>
    <p:sldId id="332" r:id="rId29"/>
    <p:sldId id="308" r:id="rId30"/>
    <p:sldId id="309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47928;&#49457;&#48124;\Desktop\&#54617;&#44368;&#49373;&#54876;\&#45824;&#54617;&#44368;\3&#54617;&#45380;\2&#54617;&#44592;\&#51204;&#44277;&#54645;&#49900;&#49444;&#44228;%20(&#51204;&#54596;)\Eye%20Aspect%20Ratio%20&#50689;&#49345;%20&#48516;&#49437;%20&#45936;&#51060;&#53552;\Sleepy%20Video%20Excel\Sleepy%20%20Video6%20(freind)%20EAR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&#47928;&#49457;&#48124;\Desktop\&#54617;&#44368;&#49373;&#54876;\&#45824;&#54617;&#44368;\3&#54617;&#45380;\2&#54617;&#44592;\&#51204;&#44277;&#54645;&#49900;&#49444;&#44228;%20(&#51204;&#54596;)\Eye%20Aspect%20Ratio%20&#50689;&#49345;%20&#48516;&#49437;%20&#45936;&#51060;&#53552;\Non%20Sleepy%20Video%20Excel\Non%20Sleepy%20Video5%20(act1)%20EAR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7928;&#49457;&#48124;\Desktop\&#54617;&#44368;&#49373;&#54876;\&#45824;&#54617;&#44368;\3&#54617;&#45380;\2&#54617;&#44592;\&#51204;&#44277;&#54645;&#49900;&#49444;&#44228;%20(&#51204;&#54596;)\Eye%20Aspect%20Ratio%20&#50689;&#49345;%20&#48516;&#49437;%20&#45936;&#51060;&#53552;\Non%20Sleepy%20Video%20Excel\Non%20Sleepy%20Video7%20(act3)%20E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7928;&#49457;&#48124;\Desktop\&#54617;&#44368;&#49373;&#54876;\&#45824;&#54617;&#44368;\3&#54617;&#45380;\2&#54617;&#44592;\&#51204;&#44277;&#54645;&#49900;&#49444;&#44228;%20(&#51204;&#54596;)\Eye%20Aspect%20Ratio%20&#50689;&#49345;%20&#48516;&#49437;%20&#45936;&#51060;&#53552;\Sleepy%20Video%20Excel\Sleepy%20Video1%20(mom)%20EA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Sleepy</a:t>
            </a:r>
            <a:r>
              <a:rPr lang="en-US" altLang="ko-KR" baseline="0"/>
              <a:t>  Video6 (freind) EAR</a:t>
            </a:r>
            <a:endParaRPr lang="en-US" altLang="ko-KR"/>
          </a:p>
        </c:rich>
      </c:tx>
      <c:layout>
        <c:manualLayout>
          <c:xMode val="edge"/>
          <c:yMode val="edge"/>
          <c:x val="0.1306950384561569"/>
          <c:y val="5.4356355128186838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'Sleepy Video6 (freind)'!$A$1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'Sleepy Video6 (freind)'!$A$2:$A$473</c:f>
              <c:numCache>
                <c:formatCode>General</c:formatCode>
                <c:ptCount val="472"/>
                <c:pt idx="0">
                  <c:v>0</c:v>
                </c:pt>
                <c:pt idx="1">
                  <c:v>1.1499999999999999</c:v>
                </c:pt>
                <c:pt idx="2">
                  <c:v>1.1200000000000001</c:v>
                </c:pt>
                <c:pt idx="3">
                  <c:v>1.1499999999999999</c:v>
                </c:pt>
                <c:pt idx="4">
                  <c:v>1.1599999999999999</c:v>
                </c:pt>
                <c:pt idx="5">
                  <c:v>1.1200000000000001</c:v>
                </c:pt>
                <c:pt idx="6">
                  <c:v>1.1400000000000001</c:v>
                </c:pt>
                <c:pt idx="7">
                  <c:v>1.1400000000000001</c:v>
                </c:pt>
                <c:pt idx="8">
                  <c:v>1.18</c:v>
                </c:pt>
                <c:pt idx="9">
                  <c:v>1.1400000000000001</c:v>
                </c:pt>
                <c:pt idx="10">
                  <c:v>1.1499999999999999</c:v>
                </c:pt>
                <c:pt idx="11">
                  <c:v>1.1400000000000001</c:v>
                </c:pt>
                <c:pt idx="12">
                  <c:v>1.1499999999999999</c:v>
                </c:pt>
                <c:pt idx="13">
                  <c:v>1.1499999999999999</c:v>
                </c:pt>
                <c:pt idx="14">
                  <c:v>1.1499999999999999</c:v>
                </c:pt>
                <c:pt idx="15">
                  <c:v>1.1299999999999999</c:v>
                </c:pt>
                <c:pt idx="16">
                  <c:v>1.1299999999999999</c:v>
                </c:pt>
                <c:pt idx="17">
                  <c:v>1.1299999999999999</c:v>
                </c:pt>
                <c:pt idx="18">
                  <c:v>1.1499999999999999</c:v>
                </c:pt>
                <c:pt idx="19">
                  <c:v>1.1599999999999999</c:v>
                </c:pt>
                <c:pt idx="20">
                  <c:v>1.1499999999999999</c:v>
                </c:pt>
                <c:pt idx="21">
                  <c:v>1.1499999999999999</c:v>
                </c:pt>
                <c:pt idx="22">
                  <c:v>1.1499999999999999</c:v>
                </c:pt>
                <c:pt idx="23">
                  <c:v>1.1400000000000001</c:v>
                </c:pt>
                <c:pt idx="24">
                  <c:v>1.1599999999999999</c:v>
                </c:pt>
                <c:pt idx="25">
                  <c:v>1.1499999999999999</c:v>
                </c:pt>
                <c:pt idx="26">
                  <c:v>1.1299999999999999</c:v>
                </c:pt>
                <c:pt idx="27">
                  <c:v>1.1299999999999999</c:v>
                </c:pt>
                <c:pt idx="28">
                  <c:v>1.1299999999999999</c:v>
                </c:pt>
                <c:pt idx="29">
                  <c:v>1.1299999999999999</c:v>
                </c:pt>
                <c:pt idx="30">
                  <c:v>1.1299999999999999</c:v>
                </c:pt>
                <c:pt idx="31">
                  <c:v>1.1400000000000001</c:v>
                </c:pt>
                <c:pt idx="32">
                  <c:v>1.1400000000000001</c:v>
                </c:pt>
                <c:pt idx="33">
                  <c:v>1.1100000000000001</c:v>
                </c:pt>
                <c:pt idx="34">
                  <c:v>1.1100000000000001</c:v>
                </c:pt>
                <c:pt idx="35">
                  <c:v>1.1200000000000001</c:v>
                </c:pt>
                <c:pt idx="36">
                  <c:v>1.1400000000000001</c:v>
                </c:pt>
                <c:pt idx="37">
                  <c:v>1.1299999999999999</c:v>
                </c:pt>
                <c:pt idx="38">
                  <c:v>1.1200000000000001</c:v>
                </c:pt>
                <c:pt idx="39">
                  <c:v>1.1299999999999999</c:v>
                </c:pt>
                <c:pt idx="40">
                  <c:v>1.1299999999999999</c:v>
                </c:pt>
                <c:pt idx="41">
                  <c:v>1.1599999999999999</c:v>
                </c:pt>
                <c:pt idx="42">
                  <c:v>1.1400000000000001</c:v>
                </c:pt>
                <c:pt idx="43">
                  <c:v>1.1499999999999999</c:v>
                </c:pt>
                <c:pt idx="44">
                  <c:v>1.1599999999999999</c:v>
                </c:pt>
                <c:pt idx="45">
                  <c:v>1.1400000000000001</c:v>
                </c:pt>
                <c:pt idx="46">
                  <c:v>1.1200000000000001</c:v>
                </c:pt>
                <c:pt idx="47">
                  <c:v>1.1299999999999999</c:v>
                </c:pt>
                <c:pt idx="48">
                  <c:v>1.1200000000000001</c:v>
                </c:pt>
                <c:pt idx="49">
                  <c:v>1.1299999999999999</c:v>
                </c:pt>
                <c:pt idx="50">
                  <c:v>1.1299999999999999</c:v>
                </c:pt>
                <c:pt idx="51">
                  <c:v>1.1599999999999999</c:v>
                </c:pt>
                <c:pt idx="52">
                  <c:v>1.1499999999999999</c:v>
                </c:pt>
                <c:pt idx="53">
                  <c:v>1.1599999999999999</c:v>
                </c:pt>
                <c:pt idx="54">
                  <c:v>1.17</c:v>
                </c:pt>
                <c:pt idx="55">
                  <c:v>1.17</c:v>
                </c:pt>
                <c:pt idx="56">
                  <c:v>1.1599999999999999</c:v>
                </c:pt>
                <c:pt idx="57">
                  <c:v>1.17</c:v>
                </c:pt>
                <c:pt idx="58">
                  <c:v>1.17</c:v>
                </c:pt>
                <c:pt idx="59">
                  <c:v>1.18</c:v>
                </c:pt>
                <c:pt idx="60">
                  <c:v>1.17</c:v>
                </c:pt>
                <c:pt idx="61">
                  <c:v>1.17</c:v>
                </c:pt>
                <c:pt idx="62">
                  <c:v>1.17</c:v>
                </c:pt>
                <c:pt idx="63">
                  <c:v>1.18</c:v>
                </c:pt>
                <c:pt idx="64">
                  <c:v>1.17</c:v>
                </c:pt>
                <c:pt idx="65">
                  <c:v>1.18</c:v>
                </c:pt>
                <c:pt idx="66">
                  <c:v>1.17</c:v>
                </c:pt>
                <c:pt idx="67">
                  <c:v>1.17</c:v>
                </c:pt>
                <c:pt idx="68">
                  <c:v>1.1499999999999999</c:v>
                </c:pt>
                <c:pt idx="69">
                  <c:v>1.1299999999999999</c:v>
                </c:pt>
                <c:pt idx="70">
                  <c:v>1.1000000000000001</c:v>
                </c:pt>
                <c:pt idx="71">
                  <c:v>1.1100000000000001</c:v>
                </c:pt>
                <c:pt idx="72">
                  <c:v>1.1299999999999999</c:v>
                </c:pt>
                <c:pt idx="73">
                  <c:v>1.1599999999999999</c:v>
                </c:pt>
                <c:pt idx="74">
                  <c:v>1.2</c:v>
                </c:pt>
                <c:pt idx="75">
                  <c:v>1.18</c:v>
                </c:pt>
                <c:pt idx="76">
                  <c:v>1.21</c:v>
                </c:pt>
                <c:pt idx="77">
                  <c:v>1.17</c:v>
                </c:pt>
                <c:pt idx="78">
                  <c:v>1.2</c:v>
                </c:pt>
                <c:pt idx="79">
                  <c:v>1.2</c:v>
                </c:pt>
                <c:pt idx="80">
                  <c:v>1.19</c:v>
                </c:pt>
                <c:pt idx="81">
                  <c:v>1.2</c:v>
                </c:pt>
                <c:pt idx="82">
                  <c:v>1.18</c:v>
                </c:pt>
                <c:pt idx="83">
                  <c:v>1.18</c:v>
                </c:pt>
                <c:pt idx="84">
                  <c:v>1.17</c:v>
                </c:pt>
                <c:pt idx="85">
                  <c:v>1.17</c:v>
                </c:pt>
                <c:pt idx="86">
                  <c:v>1.18</c:v>
                </c:pt>
                <c:pt idx="87">
                  <c:v>1.1599999999999999</c:v>
                </c:pt>
                <c:pt idx="88">
                  <c:v>1.18</c:v>
                </c:pt>
                <c:pt idx="89">
                  <c:v>1.1599999999999999</c:v>
                </c:pt>
                <c:pt idx="90">
                  <c:v>1.1499999999999999</c:v>
                </c:pt>
                <c:pt idx="91">
                  <c:v>1.1299999999999999</c:v>
                </c:pt>
                <c:pt idx="92">
                  <c:v>1.1100000000000001</c:v>
                </c:pt>
                <c:pt idx="93">
                  <c:v>1.0900000000000001</c:v>
                </c:pt>
                <c:pt idx="94">
                  <c:v>1.1000000000000001</c:v>
                </c:pt>
                <c:pt idx="95">
                  <c:v>1.1100000000000001</c:v>
                </c:pt>
                <c:pt idx="96">
                  <c:v>1.1100000000000001</c:v>
                </c:pt>
                <c:pt idx="97">
                  <c:v>1.1499999999999999</c:v>
                </c:pt>
                <c:pt idx="98">
                  <c:v>1.17</c:v>
                </c:pt>
                <c:pt idx="99">
                  <c:v>1.1599999999999999</c:v>
                </c:pt>
                <c:pt idx="100">
                  <c:v>1.19</c:v>
                </c:pt>
                <c:pt idx="101">
                  <c:v>1.18</c:v>
                </c:pt>
                <c:pt idx="102">
                  <c:v>1.19</c:v>
                </c:pt>
                <c:pt idx="103">
                  <c:v>1.19</c:v>
                </c:pt>
                <c:pt idx="104">
                  <c:v>1.17</c:v>
                </c:pt>
                <c:pt idx="105">
                  <c:v>1.18</c:v>
                </c:pt>
                <c:pt idx="106">
                  <c:v>1.19</c:v>
                </c:pt>
                <c:pt idx="107">
                  <c:v>1.18</c:v>
                </c:pt>
                <c:pt idx="108">
                  <c:v>1.2</c:v>
                </c:pt>
                <c:pt idx="109">
                  <c:v>1.18</c:v>
                </c:pt>
                <c:pt idx="110">
                  <c:v>1.18</c:v>
                </c:pt>
                <c:pt idx="111">
                  <c:v>1.17</c:v>
                </c:pt>
                <c:pt idx="112">
                  <c:v>1.18</c:v>
                </c:pt>
                <c:pt idx="113">
                  <c:v>1.19</c:v>
                </c:pt>
                <c:pt idx="114">
                  <c:v>1.1499999999999999</c:v>
                </c:pt>
                <c:pt idx="115">
                  <c:v>1.1299999999999999</c:v>
                </c:pt>
                <c:pt idx="116">
                  <c:v>1.1100000000000001</c:v>
                </c:pt>
                <c:pt idx="117">
                  <c:v>1.1400000000000001</c:v>
                </c:pt>
                <c:pt idx="118">
                  <c:v>1.1599999999999999</c:v>
                </c:pt>
                <c:pt idx="119">
                  <c:v>1.1599999999999999</c:v>
                </c:pt>
                <c:pt idx="120">
                  <c:v>1.17</c:v>
                </c:pt>
                <c:pt idx="121">
                  <c:v>1.18</c:v>
                </c:pt>
                <c:pt idx="122">
                  <c:v>1.18</c:v>
                </c:pt>
                <c:pt idx="123">
                  <c:v>1.2</c:v>
                </c:pt>
                <c:pt idx="124">
                  <c:v>1.19</c:v>
                </c:pt>
                <c:pt idx="125">
                  <c:v>1.2</c:v>
                </c:pt>
                <c:pt idx="126">
                  <c:v>1.19</c:v>
                </c:pt>
                <c:pt idx="127">
                  <c:v>1.21</c:v>
                </c:pt>
                <c:pt idx="128">
                  <c:v>1.19</c:v>
                </c:pt>
                <c:pt idx="129">
                  <c:v>1.21</c:v>
                </c:pt>
                <c:pt idx="130">
                  <c:v>1.19</c:v>
                </c:pt>
                <c:pt idx="131">
                  <c:v>1.18</c:v>
                </c:pt>
                <c:pt idx="132">
                  <c:v>1.2</c:v>
                </c:pt>
                <c:pt idx="133">
                  <c:v>1.19</c:v>
                </c:pt>
                <c:pt idx="134">
                  <c:v>1.2</c:v>
                </c:pt>
                <c:pt idx="135">
                  <c:v>1.19</c:v>
                </c:pt>
                <c:pt idx="136">
                  <c:v>1.2</c:v>
                </c:pt>
                <c:pt idx="137">
                  <c:v>1.19</c:v>
                </c:pt>
                <c:pt idx="138">
                  <c:v>1.2</c:v>
                </c:pt>
                <c:pt idx="139">
                  <c:v>1.19</c:v>
                </c:pt>
                <c:pt idx="140">
                  <c:v>1.2</c:v>
                </c:pt>
                <c:pt idx="141">
                  <c:v>1.2</c:v>
                </c:pt>
                <c:pt idx="142">
                  <c:v>1.2</c:v>
                </c:pt>
                <c:pt idx="143">
                  <c:v>1.19</c:v>
                </c:pt>
                <c:pt idx="144">
                  <c:v>1.2</c:v>
                </c:pt>
                <c:pt idx="145">
                  <c:v>1.17</c:v>
                </c:pt>
                <c:pt idx="146">
                  <c:v>1.2</c:v>
                </c:pt>
                <c:pt idx="147">
                  <c:v>1.19</c:v>
                </c:pt>
                <c:pt idx="148">
                  <c:v>1.17</c:v>
                </c:pt>
                <c:pt idx="149">
                  <c:v>1.2</c:v>
                </c:pt>
                <c:pt idx="150">
                  <c:v>1.17</c:v>
                </c:pt>
                <c:pt idx="151">
                  <c:v>1.19</c:v>
                </c:pt>
                <c:pt idx="152">
                  <c:v>1.18</c:v>
                </c:pt>
                <c:pt idx="153">
                  <c:v>1.19</c:v>
                </c:pt>
                <c:pt idx="154">
                  <c:v>1.19</c:v>
                </c:pt>
                <c:pt idx="155">
                  <c:v>1.18</c:v>
                </c:pt>
                <c:pt idx="156">
                  <c:v>1.18</c:v>
                </c:pt>
                <c:pt idx="157">
                  <c:v>1.1299999999999999</c:v>
                </c:pt>
                <c:pt idx="158">
                  <c:v>1.1299999999999999</c:v>
                </c:pt>
                <c:pt idx="159">
                  <c:v>1.1200000000000001</c:v>
                </c:pt>
                <c:pt idx="160">
                  <c:v>1.1200000000000001</c:v>
                </c:pt>
                <c:pt idx="161">
                  <c:v>1.1599999999999999</c:v>
                </c:pt>
                <c:pt idx="162">
                  <c:v>1.1599999999999999</c:v>
                </c:pt>
                <c:pt idx="163">
                  <c:v>1.17</c:v>
                </c:pt>
                <c:pt idx="164">
                  <c:v>1.19</c:v>
                </c:pt>
                <c:pt idx="165">
                  <c:v>1.18</c:v>
                </c:pt>
                <c:pt idx="166">
                  <c:v>1.17</c:v>
                </c:pt>
                <c:pt idx="167">
                  <c:v>1.19</c:v>
                </c:pt>
                <c:pt idx="168">
                  <c:v>1.17</c:v>
                </c:pt>
                <c:pt idx="169">
                  <c:v>1.17</c:v>
                </c:pt>
                <c:pt idx="170">
                  <c:v>1.18</c:v>
                </c:pt>
                <c:pt idx="171">
                  <c:v>1.17</c:v>
                </c:pt>
                <c:pt idx="172">
                  <c:v>1.18</c:v>
                </c:pt>
                <c:pt idx="173">
                  <c:v>1.17</c:v>
                </c:pt>
                <c:pt idx="174">
                  <c:v>1.18</c:v>
                </c:pt>
                <c:pt idx="175">
                  <c:v>1.18</c:v>
                </c:pt>
                <c:pt idx="176">
                  <c:v>1.18</c:v>
                </c:pt>
                <c:pt idx="177">
                  <c:v>1.17</c:v>
                </c:pt>
                <c:pt idx="178">
                  <c:v>1.2</c:v>
                </c:pt>
                <c:pt idx="179">
                  <c:v>1.18</c:v>
                </c:pt>
                <c:pt idx="180">
                  <c:v>1.1599999999999999</c:v>
                </c:pt>
                <c:pt idx="181">
                  <c:v>1.17</c:v>
                </c:pt>
                <c:pt idx="182">
                  <c:v>1.18</c:v>
                </c:pt>
                <c:pt idx="183">
                  <c:v>1.17</c:v>
                </c:pt>
                <c:pt idx="184">
                  <c:v>1.1599999999999999</c:v>
                </c:pt>
                <c:pt idx="185">
                  <c:v>1.17</c:v>
                </c:pt>
                <c:pt idx="186">
                  <c:v>1.17</c:v>
                </c:pt>
                <c:pt idx="187">
                  <c:v>1.19</c:v>
                </c:pt>
                <c:pt idx="188">
                  <c:v>1.18</c:v>
                </c:pt>
                <c:pt idx="189">
                  <c:v>1.17</c:v>
                </c:pt>
                <c:pt idx="190">
                  <c:v>1.17</c:v>
                </c:pt>
                <c:pt idx="191">
                  <c:v>1.19</c:v>
                </c:pt>
                <c:pt idx="192">
                  <c:v>1.19</c:v>
                </c:pt>
                <c:pt idx="193">
                  <c:v>1.17</c:v>
                </c:pt>
                <c:pt idx="194">
                  <c:v>1.18</c:v>
                </c:pt>
                <c:pt idx="195">
                  <c:v>1.19</c:v>
                </c:pt>
                <c:pt idx="196">
                  <c:v>1.18</c:v>
                </c:pt>
                <c:pt idx="197">
                  <c:v>1.1599999999999999</c:v>
                </c:pt>
                <c:pt idx="198">
                  <c:v>1.19</c:v>
                </c:pt>
                <c:pt idx="199">
                  <c:v>1.17</c:v>
                </c:pt>
                <c:pt idx="200">
                  <c:v>1.1599999999999999</c:v>
                </c:pt>
                <c:pt idx="201">
                  <c:v>1.17</c:v>
                </c:pt>
                <c:pt idx="202">
                  <c:v>1.1400000000000001</c:v>
                </c:pt>
                <c:pt idx="203">
                  <c:v>1.17</c:v>
                </c:pt>
                <c:pt idx="204">
                  <c:v>1.17</c:v>
                </c:pt>
                <c:pt idx="205">
                  <c:v>1.17</c:v>
                </c:pt>
                <c:pt idx="206">
                  <c:v>1.18</c:v>
                </c:pt>
                <c:pt idx="207">
                  <c:v>1.1599999999999999</c:v>
                </c:pt>
                <c:pt idx="208">
                  <c:v>1.18</c:v>
                </c:pt>
                <c:pt idx="209">
                  <c:v>1.18</c:v>
                </c:pt>
                <c:pt idx="210">
                  <c:v>1.1499999999999999</c:v>
                </c:pt>
                <c:pt idx="211">
                  <c:v>1.1599999999999999</c:v>
                </c:pt>
                <c:pt idx="212">
                  <c:v>1.1599999999999999</c:v>
                </c:pt>
                <c:pt idx="213">
                  <c:v>1.1599999999999999</c:v>
                </c:pt>
                <c:pt idx="214">
                  <c:v>1.18</c:v>
                </c:pt>
                <c:pt idx="215">
                  <c:v>1.1599999999999999</c:v>
                </c:pt>
                <c:pt idx="216">
                  <c:v>1.1499999999999999</c:v>
                </c:pt>
                <c:pt idx="217">
                  <c:v>1.1499999999999999</c:v>
                </c:pt>
                <c:pt idx="218">
                  <c:v>1.17</c:v>
                </c:pt>
                <c:pt idx="219">
                  <c:v>1.18</c:v>
                </c:pt>
                <c:pt idx="220">
                  <c:v>1.19</c:v>
                </c:pt>
                <c:pt idx="221">
                  <c:v>1.1200000000000001</c:v>
                </c:pt>
                <c:pt idx="222">
                  <c:v>1.1299999999999999</c:v>
                </c:pt>
                <c:pt idx="223">
                  <c:v>1.1200000000000001</c:v>
                </c:pt>
                <c:pt idx="224">
                  <c:v>1.1400000000000001</c:v>
                </c:pt>
                <c:pt idx="225">
                  <c:v>1.1599999999999999</c:v>
                </c:pt>
                <c:pt idx="226">
                  <c:v>1.1400000000000001</c:v>
                </c:pt>
                <c:pt idx="227">
                  <c:v>1.17</c:v>
                </c:pt>
                <c:pt idx="228">
                  <c:v>1.1599999999999999</c:v>
                </c:pt>
                <c:pt idx="229">
                  <c:v>1.17</c:v>
                </c:pt>
                <c:pt idx="230">
                  <c:v>1.18</c:v>
                </c:pt>
                <c:pt idx="231">
                  <c:v>1.19</c:v>
                </c:pt>
                <c:pt idx="232">
                  <c:v>1.19</c:v>
                </c:pt>
                <c:pt idx="233">
                  <c:v>1.18</c:v>
                </c:pt>
                <c:pt idx="234">
                  <c:v>1.2</c:v>
                </c:pt>
                <c:pt idx="235">
                  <c:v>1.19</c:v>
                </c:pt>
                <c:pt idx="236">
                  <c:v>1.19</c:v>
                </c:pt>
                <c:pt idx="237">
                  <c:v>1.19</c:v>
                </c:pt>
                <c:pt idx="238">
                  <c:v>1.19</c:v>
                </c:pt>
                <c:pt idx="239">
                  <c:v>1.19</c:v>
                </c:pt>
                <c:pt idx="240">
                  <c:v>1.18</c:v>
                </c:pt>
                <c:pt idx="241">
                  <c:v>1.19</c:v>
                </c:pt>
                <c:pt idx="242">
                  <c:v>1.19</c:v>
                </c:pt>
                <c:pt idx="243">
                  <c:v>1.18</c:v>
                </c:pt>
                <c:pt idx="244">
                  <c:v>1.18</c:v>
                </c:pt>
                <c:pt idx="245">
                  <c:v>1.18</c:v>
                </c:pt>
                <c:pt idx="246">
                  <c:v>1.18</c:v>
                </c:pt>
                <c:pt idx="247">
                  <c:v>1.19</c:v>
                </c:pt>
                <c:pt idx="248">
                  <c:v>1.19</c:v>
                </c:pt>
                <c:pt idx="249">
                  <c:v>1.17</c:v>
                </c:pt>
                <c:pt idx="250">
                  <c:v>1.18</c:v>
                </c:pt>
                <c:pt idx="251">
                  <c:v>1.18</c:v>
                </c:pt>
                <c:pt idx="252">
                  <c:v>1.1499999999999999</c:v>
                </c:pt>
                <c:pt idx="253">
                  <c:v>1.17</c:v>
                </c:pt>
                <c:pt idx="254">
                  <c:v>1.17</c:v>
                </c:pt>
                <c:pt idx="255">
                  <c:v>1.19</c:v>
                </c:pt>
                <c:pt idx="256">
                  <c:v>1.18</c:v>
                </c:pt>
                <c:pt idx="257">
                  <c:v>1.17</c:v>
                </c:pt>
                <c:pt idx="258">
                  <c:v>1.17</c:v>
                </c:pt>
                <c:pt idx="259">
                  <c:v>1.17</c:v>
                </c:pt>
                <c:pt idx="260">
                  <c:v>1.18</c:v>
                </c:pt>
                <c:pt idx="261">
                  <c:v>1.1599999999999999</c:v>
                </c:pt>
                <c:pt idx="262">
                  <c:v>1.1299999999999999</c:v>
                </c:pt>
                <c:pt idx="263">
                  <c:v>1.1400000000000001</c:v>
                </c:pt>
                <c:pt idx="264">
                  <c:v>1.1200000000000001</c:v>
                </c:pt>
                <c:pt idx="265">
                  <c:v>1.1400000000000001</c:v>
                </c:pt>
                <c:pt idx="266">
                  <c:v>1.1400000000000001</c:v>
                </c:pt>
                <c:pt idx="267">
                  <c:v>1.18</c:v>
                </c:pt>
                <c:pt idx="268">
                  <c:v>1.18</c:v>
                </c:pt>
                <c:pt idx="269">
                  <c:v>1.19</c:v>
                </c:pt>
                <c:pt idx="270">
                  <c:v>1.2</c:v>
                </c:pt>
                <c:pt idx="271">
                  <c:v>1.19</c:v>
                </c:pt>
                <c:pt idx="272">
                  <c:v>1.2</c:v>
                </c:pt>
                <c:pt idx="273">
                  <c:v>1.2</c:v>
                </c:pt>
                <c:pt idx="274">
                  <c:v>1.19</c:v>
                </c:pt>
                <c:pt idx="275">
                  <c:v>1.2</c:v>
                </c:pt>
                <c:pt idx="276">
                  <c:v>1.18</c:v>
                </c:pt>
                <c:pt idx="277">
                  <c:v>1.2</c:v>
                </c:pt>
                <c:pt idx="278">
                  <c:v>1.18</c:v>
                </c:pt>
                <c:pt idx="279">
                  <c:v>1.19</c:v>
                </c:pt>
                <c:pt idx="280">
                  <c:v>1.2</c:v>
                </c:pt>
                <c:pt idx="281">
                  <c:v>1.1599999999999999</c:v>
                </c:pt>
                <c:pt idx="282">
                  <c:v>1.18</c:v>
                </c:pt>
                <c:pt idx="283">
                  <c:v>1.18</c:v>
                </c:pt>
                <c:pt idx="284">
                  <c:v>1.18</c:v>
                </c:pt>
                <c:pt idx="285">
                  <c:v>1.18</c:v>
                </c:pt>
                <c:pt idx="286">
                  <c:v>1.1599999999999999</c:v>
                </c:pt>
                <c:pt idx="287">
                  <c:v>1.2</c:v>
                </c:pt>
                <c:pt idx="288">
                  <c:v>1.19</c:v>
                </c:pt>
                <c:pt idx="289">
                  <c:v>1.2</c:v>
                </c:pt>
                <c:pt idx="290">
                  <c:v>1.2</c:v>
                </c:pt>
                <c:pt idx="291">
                  <c:v>1.2</c:v>
                </c:pt>
                <c:pt idx="292">
                  <c:v>1.18</c:v>
                </c:pt>
                <c:pt idx="293">
                  <c:v>1.21</c:v>
                </c:pt>
                <c:pt idx="294">
                  <c:v>1.18</c:v>
                </c:pt>
                <c:pt idx="295">
                  <c:v>1.19</c:v>
                </c:pt>
                <c:pt idx="296">
                  <c:v>1.19</c:v>
                </c:pt>
                <c:pt idx="297">
                  <c:v>1.19</c:v>
                </c:pt>
                <c:pt idx="298">
                  <c:v>1.18</c:v>
                </c:pt>
                <c:pt idx="299">
                  <c:v>1.2</c:v>
                </c:pt>
                <c:pt idx="300">
                  <c:v>1.1599999999999999</c:v>
                </c:pt>
                <c:pt idx="301">
                  <c:v>1.18</c:v>
                </c:pt>
                <c:pt idx="302">
                  <c:v>1.17</c:v>
                </c:pt>
                <c:pt idx="303">
                  <c:v>1.18</c:v>
                </c:pt>
                <c:pt idx="304">
                  <c:v>1.2</c:v>
                </c:pt>
                <c:pt idx="305">
                  <c:v>1.2</c:v>
                </c:pt>
                <c:pt idx="306">
                  <c:v>1.19</c:v>
                </c:pt>
                <c:pt idx="307">
                  <c:v>1.1599999999999999</c:v>
                </c:pt>
                <c:pt idx="308">
                  <c:v>1.1100000000000001</c:v>
                </c:pt>
                <c:pt idx="309">
                  <c:v>1.1100000000000001</c:v>
                </c:pt>
                <c:pt idx="310">
                  <c:v>1.1100000000000001</c:v>
                </c:pt>
                <c:pt idx="311">
                  <c:v>1.1400000000000001</c:v>
                </c:pt>
                <c:pt idx="312">
                  <c:v>1.1100000000000001</c:v>
                </c:pt>
                <c:pt idx="313">
                  <c:v>1.1200000000000001</c:v>
                </c:pt>
                <c:pt idx="314">
                  <c:v>1.1299999999999999</c:v>
                </c:pt>
                <c:pt idx="315">
                  <c:v>1.1599999999999999</c:v>
                </c:pt>
                <c:pt idx="316">
                  <c:v>1.19</c:v>
                </c:pt>
                <c:pt idx="317">
                  <c:v>1.19</c:v>
                </c:pt>
                <c:pt idx="318">
                  <c:v>1.21</c:v>
                </c:pt>
                <c:pt idx="319">
                  <c:v>1.22</c:v>
                </c:pt>
                <c:pt idx="320">
                  <c:v>1.2</c:v>
                </c:pt>
                <c:pt idx="321">
                  <c:v>1.19</c:v>
                </c:pt>
                <c:pt idx="322">
                  <c:v>1.1599999999999999</c:v>
                </c:pt>
                <c:pt idx="323">
                  <c:v>1.1400000000000001</c:v>
                </c:pt>
                <c:pt idx="324">
                  <c:v>1.1200000000000001</c:v>
                </c:pt>
                <c:pt idx="325">
                  <c:v>1.1100000000000001</c:v>
                </c:pt>
                <c:pt idx="326">
                  <c:v>1.1400000000000001</c:v>
                </c:pt>
                <c:pt idx="327">
                  <c:v>1.1000000000000001</c:v>
                </c:pt>
                <c:pt idx="328">
                  <c:v>1.1200000000000001</c:v>
                </c:pt>
                <c:pt idx="329">
                  <c:v>1.1000000000000001</c:v>
                </c:pt>
                <c:pt idx="330">
                  <c:v>1.1400000000000001</c:v>
                </c:pt>
                <c:pt idx="331">
                  <c:v>1.1000000000000001</c:v>
                </c:pt>
                <c:pt idx="332">
                  <c:v>1.1100000000000001</c:v>
                </c:pt>
                <c:pt idx="333">
                  <c:v>1.1299999999999999</c:v>
                </c:pt>
                <c:pt idx="334">
                  <c:v>1.1400000000000001</c:v>
                </c:pt>
                <c:pt idx="335">
                  <c:v>1.17</c:v>
                </c:pt>
                <c:pt idx="336">
                  <c:v>1.17</c:v>
                </c:pt>
                <c:pt idx="337">
                  <c:v>1.18</c:v>
                </c:pt>
                <c:pt idx="338">
                  <c:v>1.23</c:v>
                </c:pt>
                <c:pt idx="339">
                  <c:v>1.23</c:v>
                </c:pt>
                <c:pt idx="340">
                  <c:v>1.26</c:v>
                </c:pt>
                <c:pt idx="341">
                  <c:v>1.24</c:v>
                </c:pt>
                <c:pt idx="342">
                  <c:v>1.23</c:v>
                </c:pt>
                <c:pt idx="343">
                  <c:v>1.22</c:v>
                </c:pt>
                <c:pt idx="344">
                  <c:v>1.24</c:v>
                </c:pt>
                <c:pt idx="345">
                  <c:v>1.24</c:v>
                </c:pt>
                <c:pt idx="346">
                  <c:v>1.23</c:v>
                </c:pt>
                <c:pt idx="347">
                  <c:v>1.23</c:v>
                </c:pt>
                <c:pt idx="348">
                  <c:v>1.24</c:v>
                </c:pt>
                <c:pt idx="349">
                  <c:v>1.24</c:v>
                </c:pt>
                <c:pt idx="350">
                  <c:v>1.26</c:v>
                </c:pt>
                <c:pt idx="351">
                  <c:v>1.24</c:v>
                </c:pt>
                <c:pt idx="352">
                  <c:v>1.24</c:v>
                </c:pt>
                <c:pt idx="353">
                  <c:v>1.23</c:v>
                </c:pt>
                <c:pt idx="354">
                  <c:v>1.23</c:v>
                </c:pt>
                <c:pt idx="355">
                  <c:v>1.21</c:v>
                </c:pt>
                <c:pt idx="356">
                  <c:v>1.21</c:v>
                </c:pt>
                <c:pt idx="357">
                  <c:v>1.2</c:v>
                </c:pt>
                <c:pt idx="358">
                  <c:v>1.21</c:v>
                </c:pt>
                <c:pt idx="359">
                  <c:v>1.21</c:v>
                </c:pt>
                <c:pt idx="360">
                  <c:v>1.22</c:v>
                </c:pt>
                <c:pt idx="361">
                  <c:v>1.2</c:v>
                </c:pt>
                <c:pt idx="362">
                  <c:v>1.21</c:v>
                </c:pt>
                <c:pt idx="363">
                  <c:v>1.2</c:v>
                </c:pt>
                <c:pt idx="364">
                  <c:v>1.17</c:v>
                </c:pt>
                <c:pt idx="365">
                  <c:v>1.22</c:v>
                </c:pt>
                <c:pt idx="366">
                  <c:v>1.19</c:v>
                </c:pt>
                <c:pt idx="367">
                  <c:v>1.2</c:v>
                </c:pt>
                <c:pt idx="368">
                  <c:v>1.21</c:v>
                </c:pt>
                <c:pt idx="369">
                  <c:v>1.21</c:v>
                </c:pt>
                <c:pt idx="370">
                  <c:v>1.2</c:v>
                </c:pt>
                <c:pt idx="371">
                  <c:v>1.19</c:v>
                </c:pt>
                <c:pt idx="372">
                  <c:v>1.2</c:v>
                </c:pt>
                <c:pt idx="373">
                  <c:v>1.19</c:v>
                </c:pt>
                <c:pt idx="374">
                  <c:v>1.2</c:v>
                </c:pt>
                <c:pt idx="375">
                  <c:v>1.21</c:v>
                </c:pt>
                <c:pt idx="376">
                  <c:v>1.22</c:v>
                </c:pt>
                <c:pt idx="377">
                  <c:v>1.2</c:v>
                </c:pt>
                <c:pt idx="378">
                  <c:v>1.19</c:v>
                </c:pt>
                <c:pt idx="379">
                  <c:v>1.21</c:v>
                </c:pt>
                <c:pt idx="380">
                  <c:v>1.18</c:v>
                </c:pt>
                <c:pt idx="381">
                  <c:v>1.1400000000000001</c:v>
                </c:pt>
                <c:pt idx="382">
                  <c:v>1.1200000000000001</c:v>
                </c:pt>
                <c:pt idx="383">
                  <c:v>1.1400000000000001</c:v>
                </c:pt>
                <c:pt idx="384">
                  <c:v>1.1599999999999999</c:v>
                </c:pt>
                <c:pt idx="385">
                  <c:v>1.21</c:v>
                </c:pt>
                <c:pt idx="386">
                  <c:v>1.19</c:v>
                </c:pt>
                <c:pt idx="387">
                  <c:v>1.21</c:v>
                </c:pt>
                <c:pt idx="388">
                  <c:v>1.23</c:v>
                </c:pt>
                <c:pt idx="389">
                  <c:v>1.23</c:v>
                </c:pt>
                <c:pt idx="390">
                  <c:v>1.22</c:v>
                </c:pt>
                <c:pt idx="391">
                  <c:v>1.22</c:v>
                </c:pt>
                <c:pt idx="392">
                  <c:v>1.21</c:v>
                </c:pt>
                <c:pt idx="393">
                  <c:v>1.2</c:v>
                </c:pt>
                <c:pt idx="394">
                  <c:v>1.24</c:v>
                </c:pt>
                <c:pt idx="395">
                  <c:v>1.22</c:v>
                </c:pt>
                <c:pt idx="396">
                  <c:v>1.21</c:v>
                </c:pt>
                <c:pt idx="397">
                  <c:v>1.21</c:v>
                </c:pt>
                <c:pt idx="398">
                  <c:v>1.21</c:v>
                </c:pt>
                <c:pt idx="399">
                  <c:v>1.22</c:v>
                </c:pt>
                <c:pt idx="400">
                  <c:v>1.22</c:v>
                </c:pt>
                <c:pt idx="401">
                  <c:v>1.22</c:v>
                </c:pt>
                <c:pt idx="402">
                  <c:v>1.24</c:v>
                </c:pt>
                <c:pt idx="403">
                  <c:v>1.23</c:v>
                </c:pt>
                <c:pt idx="404">
                  <c:v>1.21</c:v>
                </c:pt>
                <c:pt idx="405">
                  <c:v>1.22</c:v>
                </c:pt>
                <c:pt idx="406">
                  <c:v>1.2</c:v>
                </c:pt>
                <c:pt idx="407">
                  <c:v>1.22</c:v>
                </c:pt>
                <c:pt idx="408">
                  <c:v>1.22</c:v>
                </c:pt>
                <c:pt idx="409">
                  <c:v>1.22</c:v>
                </c:pt>
                <c:pt idx="410">
                  <c:v>1.22</c:v>
                </c:pt>
                <c:pt idx="411">
                  <c:v>1.19</c:v>
                </c:pt>
                <c:pt idx="412">
                  <c:v>1.2</c:v>
                </c:pt>
                <c:pt idx="413">
                  <c:v>1.22</c:v>
                </c:pt>
                <c:pt idx="414">
                  <c:v>1.23</c:v>
                </c:pt>
                <c:pt idx="415">
                  <c:v>1.19</c:v>
                </c:pt>
                <c:pt idx="416">
                  <c:v>1.2</c:v>
                </c:pt>
                <c:pt idx="417">
                  <c:v>1.2</c:v>
                </c:pt>
                <c:pt idx="418">
                  <c:v>1.2</c:v>
                </c:pt>
                <c:pt idx="419">
                  <c:v>1.22</c:v>
                </c:pt>
                <c:pt idx="420">
                  <c:v>1.22</c:v>
                </c:pt>
                <c:pt idx="421">
                  <c:v>1.2</c:v>
                </c:pt>
                <c:pt idx="422">
                  <c:v>1.24</c:v>
                </c:pt>
                <c:pt idx="423">
                  <c:v>1.21</c:v>
                </c:pt>
                <c:pt idx="424">
                  <c:v>1.2</c:v>
                </c:pt>
                <c:pt idx="425">
                  <c:v>1.2</c:v>
                </c:pt>
                <c:pt idx="426">
                  <c:v>1.21</c:v>
                </c:pt>
                <c:pt idx="427">
                  <c:v>1.22</c:v>
                </c:pt>
                <c:pt idx="428">
                  <c:v>1.2</c:v>
                </c:pt>
                <c:pt idx="429">
                  <c:v>1.21</c:v>
                </c:pt>
                <c:pt idx="430">
                  <c:v>1.22</c:v>
                </c:pt>
                <c:pt idx="431">
                  <c:v>1.23</c:v>
                </c:pt>
                <c:pt idx="432">
                  <c:v>1.23</c:v>
                </c:pt>
                <c:pt idx="433">
                  <c:v>1.22</c:v>
                </c:pt>
                <c:pt idx="434">
                  <c:v>1.21</c:v>
                </c:pt>
                <c:pt idx="435">
                  <c:v>1.22</c:v>
                </c:pt>
                <c:pt idx="436">
                  <c:v>1.22</c:v>
                </c:pt>
                <c:pt idx="437">
                  <c:v>1.1299999999999999</c:v>
                </c:pt>
                <c:pt idx="438">
                  <c:v>1.1299999999999999</c:v>
                </c:pt>
                <c:pt idx="439">
                  <c:v>1.1400000000000001</c:v>
                </c:pt>
                <c:pt idx="440">
                  <c:v>1.1599999999999999</c:v>
                </c:pt>
                <c:pt idx="441">
                  <c:v>1.18</c:v>
                </c:pt>
                <c:pt idx="442">
                  <c:v>1.18</c:v>
                </c:pt>
                <c:pt idx="443">
                  <c:v>1.21</c:v>
                </c:pt>
                <c:pt idx="444">
                  <c:v>1.22</c:v>
                </c:pt>
                <c:pt idx="445">
                  <c:v>1.22</c:v>
                </c:pt>
                <c:pt idx="446">
                  <c:v>1.21</c:v>
                </c:pt>
                <c:pt idx="447">
                  <c:v>1.21</c:v>
                </c:pt>
                <c:pt idx="448">
                  <c:v>1.22</c:v>
                </c:pt>
                <c:pt idx="449">
                  <c:v>1.22</c:v>
                </c:pt>
                <c:pt idx="450">
                  <c:v>1.21</c:v>
                </c:pt>
                <c:pt idx="451">
                  <c:v>1.23</c:v>
                </c:pt>
                <c:pt idx="452">
                  <c:v>1.22</c:v>
                </c:pt>
                <c:pt idx="453">
                  <c:v>1.21</c:v>
                </c:pt>
                <c:pt idx="454">
                  <c:v>1.23</c:v>
                </c:pt>
                <c:pt idx="455">
                  <c:v>1.2</c:v>
                </c:pt>
                <c:pt idx="456">
                  <c:v>1.21</c:v>
                </c:pt>
                <c:pt idx="457">
                  <c:v>1.22</c:v>
                </c:pt>
                <c:pt idx="458">
                  <c:v>1.23</c:v>
                </c:pt>
                <c:pt idx="459">
                  <c:v>1.22</c:v>
                </c:pt>
                <c:pt idx="460">
                  <c:v>1.22</c:v>
                </c:pt>
                <c:pt idx="461">
                  <c:v>1.21</c:v>
                </c:pt>
                <c:pt idx="462">
                  <c:v>1.23</c:v>
                </c:pt>
                <c:pt idx="463">
                  <c:v>1.21</c:v>
                </c:pt>
                <c:pt idx="464">
                  <c:v>1.2</c:v>
                </c:pt>
                <c:pt idx="465">
                  <c:v>1.22</c:v>
                </c:pt>
                <c:pt idx="466">
                  <c:v>1.22</c:v>
                </c:pt>
                <c:pt idx="467">
                  <c:v>1.23</c:v>
                </c:pt>
                <c:pt idx="468">
                  <c:v>1.24</c:v>
                </c:pt>
                <c:pt idx="469">
                  <c:v>1.22</c:v>
                </c:pt>
                <c:pt idx="470">
                  <c:v>1.26</c:v>
                </c:pt>
                <c:pt idx="471">
                  <c:v>1.21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B4-482C-8C18-AD76BDD56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531200"/>
        <c:axId val="179382528"/>
      </c:lineChart>
      <c:catAx>
        <c:axId val="1965312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82528"/>
        <c:crosses val="autoZero"/>
        <c:auto val="1"/>
        <c:lblAlgn val="ctr"/>
        <c:lblOffset val="100"/>
        <c:noMultiLvlLbl val="0"/>
      </c:catAx>
      <c:valAx>
        <c:axId val="179382528"/>
        <c:scaling>
          <c:orientation val="minMax"/>
          <c:max val="1.35"/>
          <c:min val="1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53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Non</a:t>
            </a:r>
            <a:r>
              <a:rPr lang="en-US" altLang="ko-KR" baseline="0"/>
              <a:t> Sleepy Video5 (act1) EAR</a:t>
            </a:r>
            <a:endParaRPr lang="en-US" alt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'Non Sleepy Video5 (act1)'!$A$1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'Non Sleepy Video5 (act1)'!$A$2:$A$370</c:f>
              <c:numCache>
                <c:formatCode>General</c:formatCode>
                <c:ptCount val="369"/>
                <c:pt idx="0">
                  <c:v>0</c:v>
                </c:pt>
                <c:pt idx="1">
                  <c:v>1.37</c:v>
                </c:pt>
                <c:pt idx="2">
                  <c:v>1.3599999999999999</c:v>
                </c:pt>
                <c:pt idx="3">
                  <c:v>1.37</c:v>
                </c:pt>
                <c:pt idx="4">
                  <c:v>1.37</c:v>
                </c:pt>
                <c:pt idx="5">
                  <c:v>1.35</c:v>
                </c:pt>
                <c:pt idx="6">
                  <c:v>1.33</c:v>
                </c:pt>
                <c:pt idx="7">
                  <c:v>1.35</c:v>
                </c:pt>
                <c:pt idx="8">
                  <c:v>1.34</c:v>
                </c:pt>
                <c:pt idx="9">
                  <c:v>1.34</c:v>
                </c:pt>
                <c:pt idx="10">
                  <c:v>1.35</c:v>
                </c:pt>
                <c:pt idx="11">
                  <c:v>1.3599999999999999</c:v>
                </c:pt>
                <c:pt idx="12">
                  <c:v>1.35</c:v>
                </c:pt>
                <c:pt idx="13">
                  <c:v>1.37</c:v>
                </c:pt>
                <c:pt idx="14">
                  <c:v>1.3599999999999999</c:v>
                </c:pt>
                <c:pt idx="15">
                  <c:v>1.35</c:v>
                </c:pt>
                <c:pt idx="16">
                  <c:v>1.37</c:v>
                </c:pt>
                <c:pt idx="17">
                  <c:v>1.3599999999999999</c:v>
                </c:pt>
                <c:pt idx="18">
                  <c:v>1.37</c:v>
                </c:pt>
                <c:pt idx="19">
                  <c:v>1.37</c:v>
                </c:pt>
                <c:pt idx="20">
                  <c:v>1.3599999999999999</c:v>
                </c:pt>
                <c:pt idx="21">
                  <c:v>1.35</c:v>
                </c:pt>
                <c:pt idx="22">
                  <c:v>1.35</c:v>
                </c:pt>
                <c:pt idx="23">
                  <c:v>1.3599999999999999</c:v>
                </c:pt>
                <c:pt idx="24">
                  <c:v>1.35</c:v>
                </c:pt>
                <c:pt idx="25">
                  <c:v>1.32</c:v>
                </c:pt>
                <c:pt idx="26">
                  <c:v>1.34</c:v>
                </c:pt>
                <c:pt idx="27">
                  <c:v>1.35</c:v>
                </c:pt>
                <c:pt idx="28">
                  <c:v>1.3599999999999999</c:v>
                </c:pt>
                <c:pt idx="29">
                  <c:v>1.35</c:v>
                </c:pt>
                <c:pt idx="30">
                  <c:v>1.33</c:v>
                </c:pt>
                <c:pt idx="31">
                  <c:v>1.3</c:v>
                </c:pt>
                <c:pt idx="32">
                  <c:v>1.31</c:v>
                </c:pt>
                <c:pt idx="33">
                  <c:v>1.3</c:v>
                </c:pt>
                <c:pt idx="34">
                  <c:v>1.31</c:v>
                </c:pt>
                <c:pt idx="35">
                  <c:v>1.32</c:v>
                </c:pt>
                <c:pt idx="36">
                  <c:v>1.31</c:v>
                </c:pt>
                <c:pt idx="37">
                  <c:v>1.31</c:v>
                </c:pt>
                <c:pt idx="38">
                  <c:v>1.31</c:v>
                </c:pt>
                <c:pt idx="39">
                  <c:v>1.33</c:v>
                </c:pt>
                <c:pt idx="40">
                  <c:v>1.33</c:v>
                </c:pt>
                <c:pt idx="41">
                  <c:v>1.33</c:v>
                </c:pt>
                <c:pt idx="42">
                  <c:v>1.33</c:v>
                </c:pt>
                <c:pt idx="43">
                  <c:v>1.34</c:v>
                </c:pt>
                <c:pt idx="44">
                  <c:v>1.33</c:v>
                </c:pt>
                <c:pt idx="45">
                  <c:v>1.34</c:v>
                </c:pt>
                <c:pt idx="46">
                  <c:v>1.35</c:v>
                </c:pt>
                <c:pt idx="47">
                  <c:v>1.34</c:v>
                </c:pt>
                <c:pt idx="48">
                  <c:v>1.33</c:v>
                </c:pt>
                <c:pt idx="49">
                  <c:v>1.32</c:v>
                </c:pt>
                <c:pt idx="50">
                  <c:v>1.33</c:v>
                </c:pt>
                <c:pt idx="51">
                  <c:v>1.33</c:v>
                </c:pt>
                <c:pt idx="52">
                  <c:v>1.33</c:v>
                </c:pt>
                <c:pt idx="53">
                  <c:v>1.33</c:v>
                </c:pt>
                <c:pt idx="54">
                  <c:v>1.33</c:v>
                </c:pt>
                <c:pt idx="55">
                  <c:v>1.32</c:v>
                </c:pt>
                <c:pt idx="56">
                  <c:v>1.32</c:v>
                </c:pt>
                <c:pt idx="57">
                  <c:v>1.33</c:v>
                </c:pt>
                <c:pt idx="58">
                  <c:v>1.32</c:v>
                </c:pt>
                <c:pt idx="59">
                  <c:v>1.33</c:v>
                </c:pt>
                <c:pt idx="60">
                  <c:v>1.32</c:v>
                </c:pt>
                <c:pt idx="61">
                  <c:v>1.33</c:v>
                </c:pt>
                <c:pt idx="62">
                  <c:v>1.32</c:v>
                </c:pt>
                <c:pt idx="63">
                  <c:v>1.34</c:v>
                </c:pt>
                <c:pt idx="64">
                  <c:v>1.33</c:v>
                </c:pt>
                <c:pt idx="65">
                  <c:v>1.33</c:v>
                </c:pt>
                <c:pt idx="66">
                  <c:v>1.31</c:v>
                </c:pt>
                <c:pt idx="67">
                  <c:v>1.3</c:v>
                </c:pt>
                <c:pt idx="68">
                  <c:v>1.33</c:v>
                </c:pt>
                <c:pt idx="69">
                  <c:v>1.31</c:v>
                </c:pt>
                <c:pt idx="70">
                  <c:v>1.34</c:v>
                </c:pt>
                <c:pt idx="71">
                  <c:v>1.33</c:v>
                </c:pt>
                <c:pt idx="72">
                  <c:v>1.33</c:v>
                </c:pt>
                <c:pt idx="73">
                  <c:v>1.35</c:v>
                </c:pt>
                <c:pt idx="74">
                  <c:v>1.35</c:v>
                </c:pt>
                <c:pt idx="75">
                  <c:v>1.34</c:v>
                </c:pt>
                <c:pt idx="76">
                  <c:v>1.34</c:v>
                </c:pt>
                <c:pt idx="77">
                  <c:v>1.34</c:v>
                </c:pt>
                <c:pt idx="78">
                  <c:v>1.35</c:v>
                </c:pt>
                <c:pt idx="79">
                  <c:v>1.37</c:v>
                </c:pt>
                <c:pt idx="80">
                  <c:v>1.35</c:v>
                </c:pt>
                <c:pt idx="81">
                  <c:v>1.32</c:v>
                </c:pt>
                <c:pt idx="82">
                  <c:v>1.33</c:v>
                </c:pt>
                <c:pt idx="83">
                  <c:v>1.34</c:v>
                </c:pt>
                <c:pt idx="84">
                  <c:v>1.34</c:v>
                </c:pt>
                <c:pt idx="85">
                  <c:v>1.34</c:v>
                </c:pt>
                <c:pt idx="86">
                  <c:v>1.34</c:v>
                </c:pt>
                <c:pt idx="87">
                  <c:v>1.34</c:v>
                </c:pt>
                <c:pt idx="88">
                  <c:v>1.34</c:v>
                </c:pt>
                <c:pt idx="89">
                  <c:v>1.33</c:v>
                </c:pt>
                <c:pt idx="90">
                  <c:v>1.34</c:v>
                </c:pt>
                <c:pt idx="91">
                  <c:v>1.34</c:v>
                </c:pt>
                <c:pt idx="92">
                  <c:v>1.33</c:v>
                </c:pt>
                <c:pt idx="93">
                  <c:v>1.34</c:v>
                </c:pt>
                <c:pt idx="94">
                  <c:v>1.31</c:v>
                </c:pt>
                <c:pt idx="95">
                  <c:v>1.32</c:v>
                </c:pt>
                <c:pt idx="96">
                  <c:v>1.32</c:v>
                </c:pt>
                <c:pt idx="97">
                  <c:v>1.31</c:v>
                </c:pt>
                <c:pt idx="98">
                  <c:v>1.31</c:v>
                </c:pt>
                <c:pt idx="99">
                  <c:v>1.32</c:v>
                </c:pt>
                <c:pt idx="100">
                  <c:v>1.31</c:v>
                </c:pt>
                <c:pt idx="101">
                  <c:v>1.32</c:v>
                </c:pt>
                <c:pt idx="102">
                  <c:v>1.31</c:v>
                </c:pt>
                <c:pt idx="103">
                  <c:v>1.31</c:v>
                </c:pt>
                <c:pt idx="104">
                  <c:v>1.31</c:v>
                </c:pt>
                <c:pt idx="105">
                  <c:v>1.32</c:v>
                </c:pt>
                <c:pt idx="106">
                  <c:v>1.31</c:v>
                </c:pt>
                <c:pt idx="107">
                  <c:v>1.31</c:v>
                </c:pt>
                <c:pt idx="108">
                  <c:v>1.3</c:v>
                </c:pt>
                <c:pt idx="109">
                  <c:v>1.32</c:v>
                </c:pt>
                <c:pt idx="110">
                  <c:v>1.32</c:v>
                </c:pt>
                <c:pt idx="111">
                  <c:v>1.31</c:v>
                </c:pt>
                <c:pt idx="112">
                  <c:v>1.31</c:v>
                </c:pt>
                <c:pt idx="113">
                  <c:v>1.31</c:v>
                </c:pt>
                <c:pt idx="114">
                  <c:v>1.31</c:v>
                </c:pt>
                <c:pt idx="115">
                  <c:v>1.31</c:v>
                </c:pt>
                <c:pt idx="116">
                  <c:v>1.33</c:v>
                </c:pt>
                <c:pt idx="117">
                  <c:v>1.33</c:v>
                </c:pt>
                <c:pt idx="118">
                  <c:v>1.33</c:v>
                </c:pt>
                <c:pt idx="119">
                  <c:v>1.32</c:v>
                </c:pt>
                <c:pt idx="120">
                  <c:v>1.32</c:v>
                </c:pt>
                <c:pt idx="121">
                  <c:v>1.34</c:v>
                </c:pt>
                <c:pt idx="122">
                  <c:v>1.34</c:v>
                </c:pt>
                <c:pt idx="123">
                  <c:v>1.31</c:v>
                </c:pt>
                <c:pt idx="124">
                  <c:v>1.32</c:v>
                </c:pt>
                <c:pt idx="125">
                  <c:v>1.31</c:v>
                </c:pt>
                <c:pt idx="126">
                  <c:v>1.35</c:v>
                </c:pt>
                <c:pt idx="127">
                  <c:v>1.34</c:v>
                </c:pt>
                <c:pt idx="128">
                  <c:v>1.34</c:v>
                </c:pt>
                <c:pt idx="129">
                  <c:v>1.37</c:v>
                </c:pt>
                <c:pt idx="130">
                  <c:v>1.33</c:v>
                </c:pt>
                <c:pt idx="131">
                  <c:v>1.3599999999999999</c:v>
                </c:pt>
                <c:pt idx="132">
                  <c:v>1.32</c:v>
                </c:pt>
                <c:pt idx="133">
                  <c:v>1.34</c:v>
                </c:pt>
                <c:pt idx="134">
                  <c:v>1.32</c:v>
                </c:pt>
                <c:pt idx="135">
                  <c:v>1.32</c:v>
                </c:pt>
                <c:pt idx="136">
                  <c:v>1.34</c:v>
                </c:pt>
                <c:pt idx="137">
                  <c:v>1.35</c:v>
                </c:pt>
                <c:pt idx="138">
                  <c:v>1.35</c:v>
                </c:pt>
                <c:pt idx="139">
                  <c:v>1.35</c:v>
                </c:pt>
                <c:pt idx="140">
                  <c:v>1.35</c:v>
                </c:pt>
                <c:pt idx="141">
                  <c:v>1.34</c:v>
                </c:pt>
                <c:pt idx="142">
                  <c:v>1.23</c:v>
                </c:pt>
                <c:pt idx="143">
                  <c:v>1.1599999999999999</c:v>
                </c:pt>
                <c:pt idx="144">
                  <c:v>1.1400000000000001</c:v>
                </c:pt>
                <c:pt idx="145">
                  <c:v>1.2</c:v>
                </c:pt>
                <c:pt idx="146">
                  <c:v>1.19</c:v>
                </c:pt>
                <c:pt idx="147">
                  <c:v>1.25</c:v>
                </c:pt>
                <c:pt idx="148">
                  <c:v>1.26</c:v>
                </c:pt>
                <c:pt idx="149">
                  <c:v>1.27</c:v>
                </c:pt>
                <c:pt idx="150">
                  <c:v>1.29</c:v>
                </c:pt>
                <c:pt idx="151">
                  <c:v>1.31</c:v>
                </c:pt>
                <c:pt idx="152">
                  <c:v>1.3</c:v>
                </c:pt>
                <c:pt idx="153">
                  <c:v>1.29</c:v>
                </c:pt>
                <c:pt idx="154">
                  <c:v>1.31</c:v>
                </c:pt>
                <c:pt idx="155">
                  <c:v>1.32</c:v>
                </c:pt>
                <c:pt idx="156">
                  <c:v>1.31</c:v>
                </c:pt>
                <c:pt idx="157">
                  <c:v>1.32</c:v>
                </c:pt>
                <c:pt idx="158">
                  <c:v>1.31</c:v>
                </c:pt>
                <c:pt idx="159">
                  <c:v>1.31</c:v>
                </c:pt>
                <c:pt idx="160">
                  <c:v>1.32</c:v>
                </c:pt>
                <c:pt idx="161">
                  <c:v>1.32</c:v>
                </c:pt>
                <c:pt idx="162">
                  <c:v>1.31</c:v>
                </c:pt>
                <c:pt idx="163">
                  <c:v>1.31</c:v>
                </c:pt>
                <c:pt idx="164">
                  <c:v>1.32</c:v>
                </c:pt>
                <c:pt idx="165">
                  <c:v>1.31</c:v>
                </c:pt>
                <c:pt idx="166">
                  <c:v>1.35</c:v>
                </c:pt>
                <c:pt idx="167">
                  <c:v>1.33</c:v>
                </c:pt>
                <c:pt idx="168">
                  <c:v>1.33</c:v>
                </c:pt>
                <c:pt idx="169">
                  <c:v>1.34</c:v>
                </c:pt>
                <c:pt idx="170">
                  <c:v>1.34</c:v>
                </c:pt>
                <c:pt idx="171">
                  <c:v>1.32</c:v>
                </c:pt>
                <c:pt idx="172">
                  <c:v>1.32</c:v>
                </c:pt>
                <c:pt idx="173">
                  <c:v>1.32</c:v>
                </c:pt>
                <c:pt idx="174">
                  <c:v>1.32</c:v>
                </c:pt>
                <c:pt idx="175">
                  <c:v>1.32</c:v>
                </c:pt>
                <c:pt idx="176">
                  <c:v>1.32</c:v>
                </c:pt>
                <c:pt idx="177">
                  <c:v>1.32</c:v>
                </c:pt>
                <c:pt idx="178">
                  <c:v>1.31</c:v>
                </c:pt>
                <c:pt idx="179">
                  <c:v>1.31</c:v>
                </c:pt>
                <c:pt idx="180">
                  <c:v>1.32</c:v>
                </c:pt>
                <c:pt idx="181">
                  <c:v>1.31</c:v>
                </c:pt>
                <c:pt idx="182">
                  <c:v>1.31</c:v>
                </c:pt>
                <c:pt idx="183">
                  <c:v>1.29</c:v>
                </c:pt>
                <c:pt idx="184">
                  <c:v>1.31</c:v>
                </c:pt>
                <c:pt idx="185">
                  <c:v>1.31</c:v>
                </c:pt>
                <c:pt idx="186">
                  <c:v>1.31</c:v>
                </c:pt>
                <c:pt idx="187">
                  <c:v>1.32</c:v>
                </c:pt>
                <c:pt idx="188">
                  <c:v>1.32</c:v>
                </c:pt>
                <c:pt idx="189">
                  <c:v>1.32</c:v>
                </c:pt>
                <c:pt idx="190">
                  <c:v>1.32</c:v>
                </c:pt>
                <c:pt idx="191">
                  <c:v>1.32</c:v>
                </c:pt>
                <c:pt idx="192">
                  <c:v>1.32</c:v>
                </c:pt>
                <c:pt idx="193">
                  <c:v>1.32</c:v>
                </c:pt>
                <c:pt idx="194">
                  <c:v>1.31</c:v>
                </c:pt>
                <c:pt idx="195">
                  <c:v>1.31</c:v>
                </c:pt>
                <c:pt idx="196">
                  <c:v>1.32</c:v>
                </c:pt>
                <c:pt idx="197">
                  <c:v>1.32</c:v>
                </c:pt>
                <c:pt idx="198">
                  <c:v>1.31</c:v>
                </c:pt>
                <c:pt idx="199">
                  <c:v>1.34</c:v>
                </c:pt>
                <c:pt idx="200">
                  <c:v>1.33</c:v>
                </c:pt>
                <c:pt idx="201">
                  <c:v>1.33</c:v>
                </c:pt>
                <c:pt idx="202">
                  <c:v>1.34</c:v>
                </c:pt>
                <c:pt idx="203">
                  <c:v>1.33</c:v>
                </c:pt>
                <c:pt idx="204">
                  <c:v>1.33</c:v>
                </c:pt>
                <c:pt idx="205">
                  <c:v>1.33</c:v>
                </c:pt>
                <c:pt idx="206">
                  <c:v>1.33</c:v>
                </c:pt>
                <c:pt idx="207">
                  <c:v>1.33</c:v>
                </c:pt>
                <c:pt idx="208">
                  <c:v>1.32</c:v>
                </c:pt>
                <c:pt idx="209">
                  <c:v>1.32</c:v>
                </c:pt>
                <c:pt idx="210">
                  <c:v>1.31</c:v>
                </c:pt>
                <c:pt idx="211">
                  <c:v>1.33</c:v>
                </c:pt>
                <c:pt idx="212">
                  <c:v>1.32</c:v>
                </c:pt>
                <c:pt idx="213">
                  <c:v>1.34</c:v>
                </c:pt>
                <c:pt idx="214">
                  <c:v>1.33</c:v>
                </c:pt>
                <c:pt idx="215">
                  <c:v>1.33</c:v>
                </c:pt>
                <c:pt idx="216">
                  <c:v>1.32</c:v>
                </c:pt>
                <c:pt idx="217">
                  <c:v>1.32</c:v>
                </c:pt>
                <c:pt idx="218">
                  <c:v>1.32</c:v>
                </c:pt>
                <c:pt idx="219">
                  <c:v>1.33</c:v>
                </c:pt>
                <c:pt idx="220">
                  <c:v>1.33</c:v>
                </c:pt>
                <c:pt idx="221">
                  <c:v>1.34</c:v>
                </c:pt>
                <c:pt idx="222">
                  <c:v>1.33</c:v>
                </c:pt>
                <c:pt idx="223">
                  <c:v>1.34</c:v>
                </c:pt>
                <c:pt idx="224">
                  <c:v>1.33</c:v>
                </c:pt>
                <c:pt idx="225">
                  <c:v>1.33</c:v>
                </c:pt>
                <c:pt idx="226">
                  <c:v>1.32</c:v>
                </c:pt>
                <c:pt idx="227">
                  <c:v>1.32</c:v>
                </c:pt>
                <c:pt idx="228">
                  <c:v>1.33</c:v>
                </c:pt>
                <c:pt idx="229">
                  <c:v>1.32</c:v>
                </c:pt>
                <c:pt idx="230">
                  <c:v>1.32</c:v>
                </c:pt>
                <c:pt idx="231">
                  <c:v>1.34</c:v>
                </c:pt>
                <c:pt idx="232">
                  <c:v>1.33</c:v>
                </c:pt>
                <c:pt idx="233">
                  <c:v>1.35</c:v>
                </c:pt>
                <c:pt idx="234">
                  <c:v>1.35</c:v>
                </c:pt>
                <c:pt idx="235">
                  <c:v>1.22</c:v>
                </c:pt>
                <c:pt idx="236">
                  <c:v>1.22</c:v>
                </c:pt>
                <c:pt idx="237">
                  <c:v>1.17</c:v>
                </c:pt>
                <c:pt idx="238">
                  <c:v>1.21</c:v>
                </c:pt>
                <c:pt idx="239">
                  <c:v>1.27</c:v>
                </c:pt>
                <c:pt idx="240">
                  <c:v>1.3</c:v>
                </c:pt>
                <c:pt idx="241">
                  <c:v>1.32</c:v>
                </c:pt>
                <c:pt idx="242">
                  <c:v>1.32</c:v>
                </c:pt>
                <c:pt idx="243">
                  <c:v>1.32</c:v>
                </c:pt>
                <c:pt idx="244">
                  <c:v>1.32</c:v>
                </c:pt>
                <c:pt idx="245">
                  <c:v>1.32</c:v>
                </c:pt>
                <c:pt idx="246">
                  <c:v>1.3</c:v>
                </c:pt>
                <c:pt idx="247">
                  <c:v>1.1599999999999999</c:v>
                </c:pt>
                <c:pt idx="248">
                  <c:v>1.17</c:v>
                </c:pt>
                <c:pt idx="249">
                  <c:v>1.1599999999999999</c:v>
                </c:pt>
                <c:pt idx="250">
                  <c:v>1.19</c:v>
                </c:pt>
                <c:pt idx="251">
                  <c:v>1.24</c:v>
                </c:pt>
                <c:pt idx="252">
                  <c:v>1.29</c:v>
                </c:pt>
                <c:pt idx="253">
                  <c:v>1.31</c:v>
                </c:pt>
                <c:pt idx="254">
                  <c:v>1.29</c:v>
                </c:pt>
                <c:pt idx="255">
                  <c:v>1.3</c:v>
                </c:pt>
                <c:pt idx="256">
                  <c:v>1.31</c:v>
                </c:pt>
                <c:pt idx="257">
                  <c:v>1.3</c:v>
                </c:pt>
                <c:pt idx="258">
                  <c:v>1.33</c:v>
                </c:pt>
                <c:pt idx="259">
                  <c:v>1.33</c:v>
                </c:pt>
                <c:pt idx="260">
                  <c:v>1.33</c:v>
                </c:pt>
                <c:pt idx="261">
                  <c:v>1.34</c:v>
                </c:pt>
                <c:pt idx="262">
                  <c:v>1.34</c:v>
                </c:pt>
                <c:pt idx="263">
                  <c:v>1.32</c:v>
                </c:pt>
                <c:pt idx="264">
                  <c:v>1.32</c:v>
                </c:pt>
                <c:pt idx="265">
                  <c:v>1.3</c:v>
                </c:pt>
                <c:pt idx="266">
                  <c:v>1.3</c:v>
                </c:pt>
                <c:pt idx="267">
                  <c:v>1.18</c:v>
                </c:pt>
                <c:pt idx="268">
                  <c:v>1.1599999999999999</c:v>
                </c:pt>
                <c:pt idx="269">
                  <c:v>1.1599999999999999</c:v>
                </c:pt>
                <c:pt idx="270">
                  <c:v>1.1499999999999999</c:v>
                </c:pt>
                <c:pt idx="271">
                  <c:v>1.1400000000000001</c:v>
                </c:pt>
                <c:pt idx="272">
                  <c:v>1.1299999999999999</c:v>
                </c:pt>
                <c:pt idx="273">
                  <c:v>1.1299999999999999</c:v>
                </c:pt>
                <c:pt idx="274">
                  <c:v>1.1499999999999999</c:v>
                </c:pt>
                <c:pt idx="275">
                  <c:v>1.1299999999999999</c:v>
                </c:pt>
                <c:pt idx="276">
                  <c:v>1.1400000000000001</c:v>
                </c:pt>
                <c:pt idx="277">
                  <c:v>1.1499999999999999</c:v>
                </c:pt>
                <c:pt idx="278">
                  <c:v>1.1499999999999999</c:v>
                </c:pt>
                <c:pt idx="279">
                  <c:v>1.1400000000000001</c:v>
                </c:pt>
                <c:pt idx="280">
                  <c:v>1.18</c:v>
                </c:pt>
                <c:pt idx="281">
                  <c:v>1.18</c:v>
                </c:pt>
                <c:pt idx="282">
                  <c:v>1.1400000000000001</c:v>
                </c:pt>
                <c:pt idx="283">
                  <c:v>1.1599999999999999</c:v>
                </c:pt>
                <c:pt idx="284">
                  <c:v>1.1599999999999999</c:v>
                </c:pt>
                <c:pt idx="285">
                  <c:v>1.26</c:v>
                </c:pt>
                <c:pt idx="286">
                  <c:v>1.31</c:v>
                </c:pt>
                <c:pt idx="287">
                  <c:v>1.35</c:v>
                </c:pt>
                <c:pt idx="288">
                  <c:v>1.33</c:v>
                </c:pt>
                <c:pt idx="289">
                  <c:v>1.34</c:v>
                </c:pt>
                <c:pt idx="290">
                  <c:v>1.34</c:v>
                </c:pt>
                <c:pt idx="291">
                  <c:v>1.34</c:v>
                </c:pt>
                <c:pt idx="292">
                  <c:v>1.35</c:v>
                </c:pt>
                <c:pt idx="293">
                  <c:v>1.34</c:v>
                </c:pt>
                <c:pt idx="294">
                  <c:v>1.35</c:v>
                </c:pt>
                <c:pt idx="295">
                  <c:v>1.3599999999999999</c:v>
                </c:pt>
                <c:pt idx="296">
                  <c:v>1.3599999999999999</c:v>
                </c:pt>
                <c:pt idx="297">
                  <c:v>1.35</c:v>
                </c:pt>
                <c:pt idx="298">
                  <c:v>1.35</c:v>
                </c:pt>
                <c:pt idx="299">
                  <c:v>1.35</c:v>
                </c:pt>
                <c:pt idx="300">
                  <c:v>1.3599999999999999</c:v>
                </c:pt>
                <c:pt idx="301">
                  <c:v>1.35</c:v>
                </c:pt>
                <c:pt idx="302">
                  <c:v>1.35</c:v>
                </c:pt>
                <c:pt idx="303">
                  <c:v>1.3599999999999999</c:v>
                </c:pt>
                <c:pt idx="304">
                  <c:v>1.3599999999999999</c:v>
                </c:pt>
                <c:pt idx="305">
                  <c:v>1.37</c:v>
                </c:pt>
                <c:pt idx="306">
                  <c:v>1.3599999999999999</c:v>
                </c:pt>
                <c:pt idx="307">
                  <c:v>1.3599999999999999</c:v>
                </c:pt>
                <c:pt idx="308">
                  <c:v>1.37</c:v>
                </c:pt>
                <c:pt idx="309">
                  <c:v>1.35</c:v>
                </c:pt>
                <c:pt idx="310">
                  <c:v>1.37</c:v>
                </c:pt>
                <c:pt idx="311">
                  <c:v>1.35</c:v>
                </c:pt>
                <c:pt idx="312">
                  <c:v>1.37</c:v>
                </c:pt>
                <c:pt idx="313">
                  <c:v>1.3599999999999999</c:v>
                </c:pt>
                <c:pt idx="314">
                  <c:v>1.3599999999999999</c:v>
                </c:pt>
                <c:pt idx="315">
                  <c:v>1.3599999999999999</c:v>
                </c:pt>
                <c:pt idx="316">
                  <c:v>1.3599999999999999</c:v>
                </c:pt>
                <c:pt idx="317">
                  <c:v>1.3599999999999999</c:v>
                </c:pt>
                <c:pt idx="318">
                  <c:v>1.37</c:v>
                </c:pt>
                <c:pt idx="319">
                  <c:v>1.38</c:v>
                </c:pt>
                <c:pt idx="320">
                  <c:v>1.3900000000000001</c:v>
                </c:pt>
                <c:pt idx="321">
                  <c:v>1.37</c:v>
                </c:pt>
                <c:pt idx="322">
                  <c:v>1.26</c:v>
                </c:pt>
                <c:pt idx="323">
                  <c:v>1.1499999999999999</c:v>
                </c:pt>
                <c:pt idx="324">
                  <c:v>1.21</c:v>
                </c:pt>
                <c:pt idx="325">
                  <c:v>1.28</c:v>
                </c:pt>
                <c:pt idx="326">
                  <c:v>1.29</c:v>
                </c:pt>
                <c:pt idx="327">
                  <c:v>1.32</c:v>
                </c:pt>
                <c:pt idx="328">
                  <c:v>1.34</c:v>
                </c:pt>
                <c:pt idx="329">
                  <c:v>1.34</c:v>
                </c:pt>
                <c:pt idx="330">
                  <c:v>1.34</c:v>
                </c:pt>
                <c:pt idx="331">
                  <c:v>1.34</c:v>
                </c:pt>
                <c:pt idx="332">
                  <c:v>1.35</c:v>
                </c:pt>
                <c:pt idx="333">
                  <c:v>1.34</c:v>
                </c:pt>
                <c:pt idx="334">
                  <c:v>1.34</c:v>
                </c:pt>
                <c:pt idx="335">
                  <c:v>1.34</c:v>
                </c:pt>
                <c:pt idx="336">
                  <c:v>1.33</c:v>
                </c:pt>
                <c:pt idx="337">
                  <c:v>1.34</c:v>
                </c:pt>
                <c:pt idx="338">
                  <c:v>1.34</c:v>
                </c:pt>
                <c:pt idx="339">
                  <c:v>1.33</c:v>
                </c:pt>
                <c:pt idx="340">
                  <c:v>1.34</c:v>
                </c:pt>
                <c:pt idx="341">
                  <c:v>1.33</c:v>
                </c:pt>
                <c:pt idx="342">
                  <c:v>1.32</c:v>
                </c:pt>
                <c:pt idx="343">
                  <c:v>1.34</c:v>
                </c:pt>
                <c:pt idx="344">
                  <c:v>1.33</c:v>
                </c:pt>
                <c:pt idx="345">
                  <c:v>1.31</c:v>
                </c:pt>
                <c:pt idx="346">
                  <c:v>1.34</c:v>
                </c:pt>
                <c:pt idx="347">
                  <c:v>1.3</c:v>
                </c:pt>
                <c:pt idx="348">
                  <c:v>1.31</c:v>
                </c:pt>
                <c:pt idx="349">
                  <c:v>1.32</c:v>
                </c:pt>
                <c:pt idx="350">
                  <c:v>1.3</c:v>
                </c:pt>
                <c:pt idx="351">
                  <c:v>1.31</c:v>
                </c:pt>
                <c:pt idx="352">
                  <c:v>1.32</c:v>
                </c:pt>
                <c:pt idx="353">
                  <c:v>1.3</c:v>
                </c:pt>
                <c:pt idx="354">
                  <c:v>1.3</c:v>
                </c:pt>
                <c:pt idx="355">
                  <c:v>1.29</c:v>
                </c:pt>
                <c:pt idx="356">
                  <c:v>1.3</c:v>
                </c:pt>
                <c:pt idx="357">
                  <c:v>1.3</c:v>
                </c:pt>
                <c:pt idx="358">
                  <c:v>1.33</c:v>
                </c:pt>
                <c:pt idx="359">
                  <c:v>1.33</c:v>
                </c:pt>
                <c:pt idx="360">
                  <c:v>1.33</c:v>
                </c:pt>
                <c:pt idx="361">
                  <c:v>1.33</c:v>
                </c:pt>
                <c:pt idx="362">
                  <c:v>1.32</c:v>
                </c:pt>
                <c:pt idx="363">
                  <c:v>1.31</c:v>
                </c:pt>
                <c:pt idx="364">
                  <c:v>1.32</c:v>
                </c:pt>
                <c:pt idx="365">
                  <c:v>1.28</c:v>
                </c:pt>
                <c:pt idx="366">
                  <c:v>1.17</c:v>
                </c:pt>
                <c:pt idx="367">
                  <c:v>1.2</c:v>
                </c:pt>
                <c:pt idx="368">
                  <c:v>1.19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59-4C7F-9234-3C4539DBB2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298368"/>
        <c:axId val="179385408"/>
      </c:lineChart>
      <c:catAx>
        <c:axId val="1542983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85408"/>
        <c:crosses val="autoZero"/>
        <c:auto val="1"/>
        <c:lblAlgn val="ctr"/>
        <c:lblOffset val="100"/>
        <c:noMultiLvlLbl val="0"/>
      </c:catAx>
      <c:valAx>
        <c:axId val="179385408"/>
        <c:scaling>
          <c:orientation val="minMax"/>
          <c:max val="1.4"/>
          <c:min val="1.1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298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Non</a:t>
            </a:r>
            <a:r>
              <a:rPr lang="en-US" altLang="ko-KR" baseline="0"/>
              <a:t> Sleepy Video7 (act3) EAR</a:t>
            </a:r>
            <a:endParaRPr lang="en-US" altLang="ko-K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'Non Sleepy Video7 (act3)'!$A$1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'Non Sleepy Video7 (act3)'!$A$2:$A$293</c:f>
              <c:numCache>
                <c:formatCode>General</c:formatCode>
                <c:ptCount val="292"/>
                <c:pt idx="0">
                  <c:v>0</c:v>
                </c:pt>
                <c:pt idx="1">
                  <c:v>1.1400000000000001</c:v>
                </c:pt>
                <c:pt idx="2">
                  <c:v>1.1499999999999999</c:v>
                </c:pt>
                <c:pt idx="3">
                  <c:v>1.21</c:v>
                </c:pt>
                <c:pt idx="4">
                  <c:v>1.26</c:v>
                </c:pt>
                <c:pt idx="5">
                  <c:v>1.25</c:v>
                </c:pt>
                <c:pt idx="6">
                  <c:v>1.31</c:v>
                </c:pt>
                <c:pt idx="7">
                  <c:v>1.29</c:v>
                </c:pt>
                <c:pt idx="8">
                  <c:v>1.33</c:v>
                </c:pt>
                <c:pt idx="9">
                  <c:v>1.31</c:v>
                </c:pt>
                <c:pt idx="10">
                  <c:v>1.33</c:v>
                </c:pt>
                <c:pt idx="11">
                  <c:v>1.33</c:v>
                </c:pt>
                <c:pt idx="12">
                  <c:v>1.32</c:v>
                </c:pt>
                <c:pt idx="13">
                  <c:v>1.34</c:v>
                </c:pt>
                <c:pt idx="14">
                  <c:v>1.32</c:v>
                </c:pt>
                <c:pt idx="15">
                  <c:v>1.32</c:v>
                </c:pt>
                <c:pt idx="16">
                  <c:v>1.31</c:v>
                </c:pt>
                <c:pt idx="17">
                  <c:v>1.31</c:v>
                </c:pt>
                <c:pt idx="18">
                  <c:v>1.31</c:v>
                </c:pt>
                <c:pt idx="19">
                  <c:v>1.31</c:v>
                </c:pt>
                <c:pt idx="20">
                  <c:v>1.33</c:v>
                </c:pt>
                <c:pt idx="21">
                  <c:v>1.33</c:v>
                </c:pt>
                <c:pt idx="22">
                  <c:v>1.32</c:v>
                </c:pt>
                <c:pt idx="23">
                  <c:v>1.33</c:v>
                </c:pt>
                <c:pt idx="24">
                  <c:v>1.33</c:v>
                </c:pt>
                <c:pt idx="25">
                  <c:v>1.33</c:v>
                </c:pt>
                <c:pt idx="26">
                  <c:v>1.33</c:v>
                </c:pt>
                <c:pt idx="27">
                  <c:v>1.33</c:v>
                </c:pt>
                <c:pt idx="28">
                  <c:v>1.32</c:v>
                </c:pt>
                <c:pt idx="29">
                  <c:v>1.34</c:v>
                </c:pt>
                <c:pt idx="30">
                  <c:v>1.32</c:v>
                </c:pt>
                <c:pt idx="31">
                  <c:v>1.33</c:v>
                </c:pt>
                <c:pt idx="32">
                  <c:v>1.34</c:v>
                </c:pt>
                <c:pt idx="33">
                  <c:v>1.34</c:v>
                </c:pt>
                <c:pt idx="34">
                  <c:v>1.33</c:v>
                </c:pt>
                <c:pt idx="35">
                  <c:v>1.33</c:v>
                </c:pt>
                <c:pt idx="36">
                  <c:v>1.32</c:v>
                </c:pt>
                <c:pt idx="37">
                  <c:v>1.33</c:v>
                </c:pt>
                <c:pt idx="38">
                  <c:v>1.33</c:v>
                </c:pt>
                <c:pt idx="39">
                  <c:v>1.33</c:v>
                </c:pt>
                <c:pt idx="40">
                  <c:v>1.34</c:v>
                </c:pt>
                <c:pt idx="41">
                  <c:v>1.34</c:v>
                </c:pt>
                <c:pt idx="42">
                  <c:v>1.34</c:v>
                </c:pt>
                <c:pt idx="43">
                  <c:v>1.34</c:v>
                </c:pt>
                <c:pt idx="44">
                  <c:v>1.34</c:v>
                </c:pt>
                <c:pt idx="45">
                  <c:v>1.35</c:v>
                </c:pt>
                <c:pt idx="46">
                  <c:v>1.35</c:v>
                </c:pt>
                <c:pt idx="47">
                  <c:v>1.34</c:v>
                </c:pt>
                <c:pt idx="48">
                  <c:v>1.3599999999999999</c:v>
                </c:pt>
                <c:pt idx="49">
                  <c:v>1.35</c:v>
                </c:pt>
                <c:pt idx="50">
                  <c:v>1.35</c:v>
                </c:pt>
                <c:pt idx="51">
                  <c:v>1.3599999999999999</c:v>
                </c:pt>
                <c:pt idx="52">
                  <c:v>1.34</c:v>
                </c:pt>
                <c:pt idx="53">
                  <c:v>1.35</c:v>
                </c:pt>
                <c:pt idx="54">
                  <c:v>1.34</c:v>
                </c:pt>
                <c:pt idx="55">
                  <c:v>1.34</c:v>
                </c:pt>
                <c:pt idx="56">
                  <c:v>1.34</c:v>
                </c:pt>
                <c:pt idx="57">
                  <c:v>1.34</c:v>
                </c:pt>
                <c:pt idx="58">
                  <c:v>1.35</c:v>
                </c:pt>
                <c:pt idx="59">
                  <c:v>1.34</c:v>
                </c:pt>
                <c:pt idx="60">
                  <c:v>1.35</c:v>
                </c:pt>
                <c:pt idx="61">
                  <c:v>1.34</c:v>
                </c:pt>
                <c:pt idx="62">
                  <c:v>1.35</c:v>
                </c:pt>
                <c:pt idx="63">
                  <c:v>1.34</c:v>
                </c:pt>
                <c:pt idx="64">
                  <c:v>1.35</c:v>
                </c:pt>
                <c:pt idx="65">
                  <c:v>1.34</c:v>
                </c:pt>
                <c:pt idx="66">
                  <c:v>1.34</c:v>
                </c:pt>
                <c:pt idx="67">
                  <c:v>1.3599999999999999</c:v>
                </c:pt>
                <c:pt idx="68">
                  <c:v>1.35</c:v>
                </c:pt>
                <c:pt idx="69">
                  <c:v>1.35</c:v>
                </c:pt>
                <c:pt idx="70">
                  <c:v>1.35</c:v>
                </c:pt>
                <c:pt idx="71">
                  <c:v>1.34</c:v>
                </c:pt>
                <c:pt idx="72">
                  <c:v>1.34</c:v>
                </c:pt>
                <c:pt idx="73">
                  <c:v>1.34</c:v>
                </c:pt>
                <c:pt idx="74">
                  <c:v>1.3599999999999999</c:v>
                </c:pt>
                <c:pt idx="75">
                  <c:v>1.35</c:v>
                </c:pt>
                <c:pt idx="76">
                  <c:v>1.35</c:v>
                </c:pt>
                <c:pt idx="77">
                  <c:v>1.35</c:v>
                </c:pt>
                <c:pt idx="78">
                  <c:v>1.34</c:v>
                </c:pt>
                <c:pt idx="79">
                  <c:v>1.32</c:v>
                </c:pt>
                <c:pt idx="80">
                  <c:v>1.31</c:v>
                </c:pt>
                <c:pt idx="81">
                  <c:v>1.32</c:v>
                </c:pt>
                <c:pt idx="82">
                  <c:v>1.32</c:v>
                </c:pt>
                <c:pt idx="83">
                  <c:v>1.33</c:v>
                </c:pt>
                <c:pt idx="84">
                  <c:v>1.34</c:v>
                </c:pt>
                <c:pt idx="85">
                  <c:v>1.32</c:v>
                </c:pt>
                <c:pt idx="86">
                  <c:v>1.33</c:v>
                </c:pt>
                <c:pt idx="87">
                  <c:v>1.34</c:v>
                </c:pt>
                <c:pt idx="88">
                  <c:v>1.33</c:v>
                </c:pt>
                <c:pt idx="89">
                  <c:v>1.34</c:v>
                </c:pt>
                <c:pt idx="90">
                  <c:v>1.34</c:v>
                </c:pt>
                <c:pt idx="91">
                  <c:v>1.33</c:v>
                </c:pt>
                <c:pt idx="92">
                  <c:v>1.34</c:v>
                </c:pt>
                <c:pt idx="93">
                  <c:v>1.3599999999999999</c:v>
                </c:pt>
                <c:pt idx="94">
                  <c:v>1.35</c:v>
                </c:pt>
                <c:pt idx="95">
                  <c:v>1.35</c:v>
                </c:pt>
                <c:pt idx="96">
                  <c:v>1.3599999999999999</c:v>
                </c:pt>
                <c:pt idx="97">
                  <c:v>1.37</c:v>
                </c:pt>
                <c:pt idx="98">
                  <c:v>1.34</c:v>
                </c:pt>
                <c:pt idx="99">
                  <c:v>1.35</c:v>
                </c:pt>
                <c:pt idx="100">
                  <c:v>1.37</c:v>
                </c:pt>
                <c:pt idx="101">
                  <c:v>1.38</c:v>
                </c:pt>
                <c:pt idx="102">
                  <c:v>1.3599999999999999</c:v>
                </c:pt>
                <c:pt idx="103">
                  <c:v>1.3599999999999999</c:v>
                </c:pt>
                <c:pt idx="104">
                  <c:v>1.28</c:v>
                </c:pt>
                <c:pt idx="105">
                  <c:v>1.1499999999999999</c:v>
                </c:pt>
                <c:pt idx="106">
                  <c:v>1.1400000000000001</c:v>
                </c:pt>
                <c:pt idx="107">
                  <c:v>1.1400000000000001</c:v>
                </c:pt>
                <c:pt idx="108">
                  <c:v>1.18</c:v>
                </c:pt>
                <c:pt idx="109">
                  <c:v>1.22</c:v>
                </c:pt>
                <c:pt idx="110">
                  <c:v>1.27</c:v>
                </c:pt>
                <c:pt idx="111">
                  <c:v>1.3</c:v>
                </c:pt>
                <c:pt idx="112">
                  <c:v>1.3</c:v>
                </c:pt>
                <c:pt idx="113">
                  <c:v>1.31</c:v>
                </c:pt>
                <c:pt idx="114">
                  <c:v>1.32</c:v>
                </c:pt>
                <c:pt idx="115">
                  <c:v>1.33</c:v>
                </c:pt>
                <c:pt idx="116">
                  <c:v>1.34</c:v>
                </c:pt>
                <c:pt idx="117">
                  <c:v>1.34</c:v>
                </c:pt>
                <c:pt idx="118">
                  <c:v>1.34</c:v>
                </c:pt>
                <c:pt idx="119">
                  <c:v>1.34</c:v>
                </c:pt>
                <c:pt idx="120">
                  <c:v>1.34</c:v>
                </c:pt>
                <c:pt idx="121">
                  <c:v>1.35</c:v>
                </c:pt>
                <c:pt idx="122">
                  <c:v>1.33</c:v>
                </c:pt>
                <c:pt idx="123">
                  <c:v>1.34</c:v>
                </c:pt>
                <c:pt idx="124">
                  <c:v>1.33</c:v>
                </c:pt>
                <c:pt idx="125">
                  <c:v>1.33</c:v>
                </c:pt>
                <c:pt idx="126">
                  <c:v>1.34</c:v>
                </c:pt>
                <c:pt idx="127">
                  <c:v>1.35</c:v>
                </c:pt>
                <c:pt idx="128">
                  <c:v>1.34</c:v>
                </c:pt>
                <c:pt idx="129">
                  <c:v>1.34</c:v>
                </c:pt>
                <c:pt idx="130">
                  <c:v>1.35</c:v>
                </c:pt>
                <c:pt idx="131">
                  <c:v>1.34</c:v>
                </c:pt>
                <c:pt idx="132">
                  <c:v>1.3599999999999999</c:v>
                </c:pt>
                <c:pt idx="133">
                  <c:v>1.33</c:v>
                </c:pt>
                <c:pt idx="134">
                  <c:v>1.33</c:v>
                </c:pt>
                <c:pt idx="135">
                  <c:v>1.34</c:v>
                </c:pt>
                <c:pt idx="136">
                  <c:v>1.37</c:v>
                </c:pt>
                <c:pt idx="137">
                  <c:v>1.38</c:v>
                </c:pt>
                <c:pt idx="138">
                  <c:v>1.38</c:v>
                </c:pt>
                <c:pt idx="139">
                  <c:v>1.4</c:v>
                </c:pt>
                <c:pt idx="140">
                  <c:v>1.38</c:v>
                </c:pt>
                <c:pt idx="141">
                  <c:v>1.3900000000000001</c:v>
                </c:pt>
                <c:pt idx="142">
                  <c:v>1.38</c:v>
                </c:pt>
                <c:pt idx="143">
                  <c:v>1.38</c:v>
                </c:pt>
                <c:pt idx="144">
                  <c:v>1.37</c:v>
                </c:pt>
                <c:pt idx="145">
                  <c:v>1.43</c:v>
                </c:pt>
                <c:pt idx="146">
                  <c:v>1.41</c:v>
                </c:pt>
                <c:pt idx="147">
                  <c:v>1.41</c:v>
                </c:pt>
                <c:pt idx="148">
                  <c:v>1.41</c:v>
                </c:pt>
                <c:pt idx="149">
                  <c:v>1.42</c:v>
                </c:pt>
                <c:pt idx="150">
                  <c:v>1.3900000000000001</c:v>
                </c:pt>
                <c:pt idx="151">
                  <c:v>1.3900000000000001</c:v>
                </c:pt>
                <c:pt idx="152">
                  <c:v>1.4</c:v>
                </c:pt>
                <c:pt idx="153">
                  <c:v>1.4</c:v>
                </c:pt>
                <c:pt idx="154">
                  <c:v>1.4</c:v>
                </c:pt>
                <c:pt idx="155">
                  <c:v>1.4</c:v>
                </c:pt>
                <c:pt idx="156">
                  <c:v>1.41</c:v>
                </c:pt>
                <c:pt idx="157">
                  <c:v>1.33</c:v>
                </c:pt>
                <c:pt idx="158">
                  <c:v>1.29</c:v>
                </c:pt>
                <c:pt idx="159">
                  <c:v>1.32</c:v>
                </c:pt>
                <c:pt idx="160">
                  <c:v>1.34</c:v>
                </c:pt>
                <c:pt idx="161">
                  <c:v>1.3599999999999999</c:v>
                </c:pt>
                <c:pt idx="162">
                  <c:v>1.34</c:v>
                </c:pt>
                <c:pt idx="163">
                  <c:v>1.35</c:v>
                </c:pt>
                <c:pt idx="164">
                  <c:v>1.35</c:v>
                </c:pt>
                <c:pt idx="165">
                  <c:v>1.35</c:v>
                </c:pt>
                <c:pt idx="166">
                  <c:v>1.34</c:v>
                </c:pt>
                <c:pt idx="167">
                  <c:v>1.37</c:v>
                </c:pt>
                <c:pt idx="168">
                  <c:v>1.3599999999999999</c:v>
                </c:pt>
                <c:pt idx="169">
                  <c:v>1.34</c:v>
                </c:pt>
                <c:pt idx="170">
                  <c:v>1.37</c:v>
                </c:pt>
                <c:pt idx="171">
                  <c:v>1.38</c:v>
                </c:pt>
                <c:pt idx="172">
                  <c:v>1.34</c:v>
                </c:pt>
                <c:pt idx="173">
                  <c:v>1.34</c:v>
                </c:pt>
                <c:pt idx="174">
                  <c:v>1.32</c:v>
                </c:pt>
                <c:pt idx="175">
                  <c:v>1.17</c:v>
                </c:pt>
                <c:pt idx="176">
                  <c:v>1.1599999999999999</c:v>
                </c:pt>
                <c:pt idx="177">
                  <c:v>1.1599999999999999</c:v>
                </c:pt>
                <c:pt idx="178">
                  <c:v>1.24</c:v>
                </c:pt>
                <c:pt idx="179">
                  <c:v>1.25</c:v>
                </c:pt>
                <c:pt idx="180">
                  <c:v>1.28</c:v>
                </c:pt>
                <c:pt idx="181">
                  <c:v>1.3</c:v>
                </c:pt>
                <c:pt idx="182">
                  <c:v>1.3</c:v>
                </c:pt>
                <c:pt idx="183">
                  <c:v>1.32</c:v>
                </c:pt>
                <c:pt idx="184">
                  <c:v>1.33</c:v>
                </c:pt>
                <c:pt idx="185">
                  <c:v>1.32</c:v>
                </c:pt>
                <c:pt idx="186">
                  <c:v>1.33</c:v>
                </c:pt>
                <c:pt idx="187">
                  <c:v>1.35</c:v>
                </c:pt>
                <c:pt idx="188">
                  <c:v>1.35</c:v>
                </c:pt>
                <c:pt idx="189">
                  <c:v>1.3599999999999999</c:v>
                </c:pt>
                <c:pt idx="190">
                  <c:v>1.3599999999999999</c:v>
                </c:pt>
                <c:pt idx="191">
                  <c:v>1.37</c:v>
                </c:pt>
                <c:pt idx="192">
                  <c:v>1.35</c:v>
                </c:pt>
                <c:pt idx="193">
                  <c:v>1.35</c:v>
                </c:pt>
                <c:pt idx="194">
                  <c:v>1.34</c:v>
                </c:pt>
                <c:pt idx="195">
                  <c:v>1.35</c:v>
                </c:pt>
                <c:pt idx="196">
                  <c:v>1.37</c:v>
                </c:pt>
                <c:pt idx="197">
                  <c:v>1.37</c:v>
                </c:pt>
                <c:pt idx="198">
                  <c:v>1.3599999999999999</c:v>
                </c:pt>
                <c:pt idx="199">
                  <c:v>1.37</c:v>
                </c:pt>
                <c:pt idx="200">
                  <c:v>1.35</c:v>
                </c:pt>
                <c:pt idx="201">
                  <c:v>1.35</c:v>
                </c:pt>
                <c:pt idx="202">
                  <c:v>1.35</c:v>
                </c:pt>
                <c:pt idx="203">
                  <c:v>1.35</c:v>
                </c:pt>
                <c:pt idx="204">
                  <c:v>1.35</c:v>
                </c:pt>
                <c:pt idx="205">
                  <c:v>1.29</c:v>
                </c:pt>
                <c:pt idx="206">
                  <c:v>1.25</c:v>
                </c:pt>
                <c:pt idx="207">
                  <c:v>1.25</c:v>
                </c:pt>
                <c:pt idx="208">
                  <c:v>1.26</c:v>
                </c:pt>
                <c:pt idx="209">
                  <c:v>1.26</c:v>
                </c:pt>
                <c:pt idx="210">
                  <c:v>1.25</c:v>
                </c:pt>
                <c:pt idx="211">
                  <c:v>1.25</c:v>
                </c:pt>
                <c:pt idx="212">
                  <c:v>1.26</c:v>
                </c:pt>
                <c:pt idx="213">
                  <c:v>1.26</c:v>
                </c:pt>
                <c:pt idx="214">
                  <c:v>1.26</c:v>
                </c:pt>
                <c:pt idx="215">
                  <c:v>1.26</c:v>
                </c:pt>
                <c:pt idx="216">
                  <c:v>1.26</c:v>
                </c:pt>
                <c:pt idx="217">
                  <c:v>1.26</c:v>
                </c:pt>
                <c:pt idx="218">
                  <c:v>1.25</c:v>
                </c:pt>
                <c:pt idx="219">
                  <c:v>1.26</c:v>
                </c:pt>
                <c:pt idx="220">
                  <c:v>1.23</c:v>
                </c:pt>
                <c:pt idx="221">
                  <c:v>1.23</c:v>
                </c:pt>
                <c:pt idx="222">
                  <c:v>1.22</c:v>
                </c:pt>
                <c:pt idx="223">
                  <c:v>1.25</c:v>
                </c:pt>
                <c:pt idx="224">
                  <c:v>1.24</c:v>
                </c:pt>
                <c:pt idx="225">
                  <c:v>1.22</c:v>
                </c:pt>
                <c:pt idx="226">
                  <c:v>1.1499999999999999</c:v>
                </c:pt>
                <c:pt idx="227">
                  <c:v>1.1499999999999999</c:v>
                </c:pt>
                <c:pt idx="228">
                  <c:v>1.1100000000000001</c:v>
                </c:pt>
                <c:pt idx="229">
                  <c:v>1.1400000000000001</c:v>
                </c:pt>
                <c:pt idx="230">
                  <c:v>1.18</c:v>
                </c:pt>
                <c:pt idx="231">
                  <c:v>1.18</c:v>
                </c:pt>
                <c:pt idx="232">
                  <c:v>1.19</c:v>
                </c:pt>
                <c:pt idx="233">
                  <c:v>1.19</c:v>
                </c:pt>
                <c:pt idx="234">
                  <c:v>1.21</c:v>
                </c:pt>
                <c:pt idx="235">
                  <c:v>1.2</c:v>
                </c:pt>
                <c:pt idx="236">
                  <c:v>1.23</c:v>
                </c:pt>
                <c:pt idx="237">
                  <c:v>1.21</c:v>
                </c:pt>
                <c:pt idx="238">
                  <c:v>1.21</c:v>
                </c:pt>
                <c:pt idx="239">
                  <c:v>1.21</c:v>
                </c:pt>
                <c:pt idx="240">
                  <c:v>1.21</c:v>
                </c:pt>
                <c:pt idx="241">
                  <c:v>1.2</c:v>
                </c:pt>
                <c:pt idx="242">
                  <c:v>1.21</c:v>
                </c:pt>
                <c:pt idx="243">
                  <c:v>1.21</c:v>
                </c:pt>
                <c:pt idx="244">
                  <c:v>1.22</c:v>
                </c:pt>
                <c:pt idx="245">
                  <c:v>1.23</c:v>
                </c:pt>
                <c:pt idx="246">
                  <c:v>1.24</c:v>
                </c:pt>
                <c:pt idx="247">
                  <c:v>1.23</c:v>
                </c:pt>
                <c:pt idx="248">
                  <c:v>1.22</c:v>
                </c:pt>
                <c:pt idx="249">
                  <c:v>1.1100000000000001</c:v>
                </c:pt>
                <c:pt idx="250">
                  <c:v>1.08</c:v>
                </c:pt>
                <c:pt idx="251">
                  <c:v>1.08</c:v>
                </c:pt>
                <c:pt idx="252">
                  <c:v>1.1100000000000001</c:v>
                </c:pt>
                <c:pt idx="253">
                  <c:v>1.1400000000000001</c:v>
                </c:pt>
                <c:pt idx="254">
                  <c:v>1.18</c:v>
                </c:pt>
                <c:pt idx="255">
                  <c:v>1.2</c:v>
                </c:pt>
                <c:pt idx="256">
                  <c:v>1.22</c:v>
                </c:pt>
                <c:pt idx="257">
                  <c:v>1.23</c:v>
                </c:pt>
                <c:pt idx="258">
                  <c:v>1.23</c:v>
                </c:pt>
                <c:pt idx="259">
                  <c:v>1.22</c:v>
                </c:pt>
                <c:pt idx="260">
                  <c:v>1.23</c:v>
                </c:pt>
                <c:pt idx="261">
                  <c:v>1.23</c:v>
                </c:pt>
                <c:pt idx="262">
                  <c:v>1.24</c:v>
                </c:pt>
                <c:pt idx="263">
                  <c:v>1.24</c:v>
                </c:pt>
                <c:pt idx="264">
                  <c:v>1.23</c:v>
                </c:pt>
                <c:pt idx="265">
                  <c:v>1.23</c:v>
                </c:pt>
                <c:pt idx="266">
                  <c:v>1.23</c:v>
                </c:pt>
                <c:pt idx="267">
                  <c:v>1.22</c:v>
                </c:pt>
                <c:pt idx="268">
                  <c:v>1.24</c:v>
                </c:pt>
                <c:pt idx="269">
                  <c:v>1.24</c:v>
                </c:pt>
                <c:pt idx="270">
                  <c:v>1.25</c:v>
                </c:pt>
                <c:pt idx="271">
                  <c:v>1.24</c:v>
                </c:pt>
                <c:pt idx="272">
                  <c:v>1.23</c:v>
                </c:pt>
                <c:pt idx="273">
                  <c:v>1.24</c:v>
                </c:pt>
                <c:pt idx="274">
                  <c:v>1.25</c:v>
                </c:pt>
                <c:pt idx="275">
                  <c:v>1.24</c:v>
                </c:pt>
                <c:pt idx="276">
                  <c:v>1.23</c:v>
                </c:pt>
                <c:pt idx="277">
                  <c:v>1.24</c:v>
                </c:pt>
                <c:pt idx="278">
                  <c:v>1.24</c:v>
                </c:pt>
                <c:pt idx="279">
                  <c:v>1.25</c:v>
                </c:pt>
                <c:pt idx="280">
                  <c:v>1.23</c:v>
                </c:pt>
                <c:pt idx="281">
                  <c:v>1.24</c:v>
                </c:pt>
                <c:pt idx="282">
                  <c:v>1.23</c:v>
                </c:pt>
                <c:pt idx="283">
                  <c:v>1.22</c:v>
                </c:pt>
                <c:pt idx="284">
                  <c:v>1.23</c:v>
                </c:pt>
                <c:pt idx="285">
                  <c:v>1.23</c:v>
                </c:pt>
                <c:pt idx="286">
                  <c:v>1.23</c:v>
                </c:pt>
                <c:pt idx="287">
                  <c:v>1.23</c:v>
                </c:pt>
                <c:pt idx="288">
                  <c:v>1.1200000000000001</c:v>
                </c:pt>
                <c:pt idx="289">
                  <c:v>1.1200000000000001</c:v>
                </c:pt>
                <c:pt idx="290">
                  <c:v>1.18</c:v>
                </c:pt>
                <c:pt idx="29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89-4A59-8450-668DFA024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382336"/>
        <c:axId val="179387712"/>
      </c:lineChart>
      <c:catAx>
        <c:axId val="1543823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87712"/>
        <c:crosses val="autoZero"/>
        <c:auto val="1"/>
        <c:lblAlgn val="ctr"/>
        <c:lblOffset val="100"/>
        <c:noMultiLvlLbl val="0"/>
      </c:catAx>
      <c:valAx>
        <c:axId val="179387712"/>
        <c:scaling>
          <c:orientation val="minMax"/>
          <c:max val="1.45"/>
          <c:min val="1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82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Sleepy</a:t>
            </a:r>
            <a:r>
              <a:rPr lang="en-US" altLang="ko-KR" baseline="0"/>
              <a:t> Video1 (mom) EAR</a:t>
            </a:r>
            <a:endParaRPr lang="en-US" altLang="ko-K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'Sleepy Video1 (mom)'!$A$1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'Sleepy Video1 (mom)'!$A$2:$A$644</c:f>
              <c:numCache>
                <c:formatCode>General</c:formatCode>
                <c:ptCount val="643"/>
                <c:pt idx="0">
                  <c:v>0</c:v>
                </c:pt>
                <c:pt idx="1">
                  <c:v>1.28</c:v>
                </c:pt>
                <c:pt idx="2">
                  <c:v>1.27</c:v>
                </c:pt>
                <c:pt idx="3">
                  <c:v>1.28</c:v>
                </c:pt>
                <c:pt idx="4">
                  <c:v>1.27</c:v>
                </c:pt>
                <c:pt idx="5">
                  <c:v>1.27</c:v>
                </c:pt>
                <c:pt idx="6">
                  <c:v>1.27</c:v>
                </c:pt>
                <c:pt idx="7">
                  <c:v>1.25</c:v>
                </c:pt>
                <c:pt idx="8">
                  <c:v>1.26</c:v>
                </c:pt>
                <c:pt idx="9">
                  <c:v>1.25</c:v>
                </c:pt>
                <c:pt idx="10">
                  <c:v>1.25</c:v>
                </c:pt>
                <c:pt idx="11">
                  <c:v>1.24</c:v>
                </c:pt>
                <c:pt idx="12">
                  <c:v>1.22</c:v>
                </c:pt>
                <c:pt idx="13">
                  <c:v>1.21</c:v>
                </c:pt>
                <c:pt idx="14">
                  <c:v>1.2</c:v>
                </c:pt>
                <c:pt idx="15">
                  <c:v>1.18</c:v>
                </c:pt>
                <c:pt idx="16">
                  <c:v>1.17</c:v>
                </c:pt>
                <c:pt idx="17">
                  <c:v>1.18</c:v>
                </c:pt>
                <c:pt idx="18">
                  <c:v>1.19</c:v>
                </c:pt>
                <c:pt idx="19">
                  <c:v>1.23</c:v>
                </c:pt>
                <c:pt idx="20">
                  <c:v>1.24</c:v>
                </c:pt>
                <c:pt idx="21">
                  <c:v>1.26</c:v>
                </c:pt>
                <c:pt idx="22">
                  <c:v>1.27</c:v>
                </c:pt>
                <c:pt idx="23">
                  <c:v>1.28</c:v>
                </c:pt>
                <c:pt idx="24">
                  <c:v>1.28</c:v>
                </c:pt>
                <c:pt idx="25">
                  <c:v>1.28</c:v>
                </c:pt>
                <c:pt idx="26">
                  <c:v>1.28</c:v>
                </c:pt>
                <c:pt idx="27">
                  <c:v>1.29</c:v>
                </c:pt>
                <c:pt idx="28">
                  <c:v>1.29</c:v>
                </c:pt>
                <c:pt idx="29">
                  <c:v>1.28</c:v>
                </c:pt>
                <c:pt idx="30">
                  <c:v>1.3</c:v>
                </c:pt>
                <c:pt idx="31">
                  <c:v>1.3</c:v>
                </c:pt>
                <c:pt idx="32">
                  <c:v>1.3</c:v>
                </c:pt>
                <c:pt idx="33">
                  <c:v>1.29</c:v>
                </c:pt>
                <c:pt idx="34">
                  <c:v>1.29</c:v>
                </c:pt>
                <c:pt idx="35">
                  <c:v>1.3</c:v>
                </c:pt>
                <c:pt idx="36">
                  <c:v>1.29</c:v>
                </c:pt>
                <c:pt idx="37">
                  <c:v>1.29</c:v>
                </c:pt>
                <c:pt idx="38">
                  <c:v>1.29</c:v>
                </c:pt>
                <c:pt idx="39">
                  <c:v>1.28</c:v>
                </c:pt>
                <c:pt idx="40">
                  <c:v>1.28</c:v>
                </c:pt>
                <c:pt idx="41">
                  <c:v>1.26</c:v>
                </c:pt>
                <c:pt idx="42">
                  <c:v>1.28</c:v>
                </c:pt>
                <c:pt idx="43">
                  <c:v>1.25</c:v>
                </c:pt>
                <c:pt idx="44">
                  <c:v>1.25</c:v>
                </c:pt>
                <c:pt idx="45">
                  <c:v>1.23</c:v>
                </c:pt>
                <c:pt idx="46">
                  <c:v>1.22</c:v>
                </c:pt>
                <c:pt idx="47">
                  <c:v>1.23</c:v>
                </c:pt>
                <c:pt idx="48">
                  <c:v>1.21</c:v>
                </c:pt>
                <c:pt idx="49">
                  <c:v>1.22</c:v>
                </c:pt>
                <c:pt idx="50">
                  <c:v>1.2</c:v>
                </c:pt>
                <c:pt idx="51">
                  <c:v>1.18</c:v>
                </c:pt>
                <c:pt idx="52">
                  <c:v>1.18</c:v>
                </c:pt>
                <c:pt idx="53">
                  <c:v>1.1400000000000001</c:v>
                </c:pt>
                <c:pt idx="54">
                  <c:v>1.1200000000000001</c:v>
                </c:pt>
                <c:pt idx="55">
                  <c:v>1.1400000000000001</c:v>
                </c:pt>
                <c:pt idx="56">
                  <c:v>1.1499999999999999</c:v>
                </c:pt>
                <c:pt idx="57">
                  <c:v>1.1599999999999999</c:v>
                </c:pt>
                <c:pt idx="58">
                  <c:v>1.18</c:v>
                </c:pt>
                <c:pt idx="59">
                  <c:v>1.18</c:v>
                </c:pt>
                <c:pt idx="60">
                  <c:v>1.19</c:v>
                </c:pt>
                <c:pt idx="61">
                  <c:v>1.19</c:v>
                </c:pt>
                <c:pt idx="62">
                  <c:v>1.2</c:v>
                </c:pt>
                <c:pt idx="63">
                  <c:v>1.2</c:v>
                </c:pt>
                <c:pt idx="64">
                  <c:v>1.21</c:v>
                </c:pt>
                <c:pt idx="65">
                  <c:v>1.2</c:v>
                </c:pt>
                <c:pt idx="66">
                  <c:v>1.19</c:v>
                </c:pt>
                <c:pt idx="67">
                  <c:v>1.19</c:v>
                </c:pt>
                <c:pt idx="68">
                  <c:v>1.2</c:v>
                </c:pt>
                <c:pt idx="69">
                  <c:v>1.17</c:v>
                </c:pt>
                <c:pt idx="70">
                  <c:v>1.1599999999999999</c:v>
                </c:pt>
                <c:pt idx="71">
                  <c:v>1.17</c:v>
                </c:pt>
                <c:pt idx="72">
                  <c:v>1.1400000000000001</c:v>
                </c:pt>
                <c:pt idx="73">
                  <c:v>1.1400000000000001</c:v>
                </c:pt>
                <c:pt idx="74">
                  <c:v>1.1400000000000001</c:v>
                </c:pt>
                <c:pt idx="75">
                  <c:v>1.1400000000000001</c:v>
                </c:pt>
                <c:pt idx="76">
                  <c:v>1.1200000000000001</c:v>
                </c:pt>
                <c:pt idx="77">
                  <c:v>1.1200000000000001</c:v>
                </c:pt>
                <c:pt idx="78">
                  <c:v>1.1299999999999999</c:v>
                </c:pt>
                <c:pt idx="79">
                  <c:v>1.1499999999999999</c:v>
                </c:pt>
                <c:pt idx="80">
                  <c:v>1.1299999999999999</c:v>
                </c:pt>
                <c:pt idx="81">
                  <c:v>1.1299999999999999</c:v>
                </c:pt>
                <c:pt idx="82">
                  <c:v>1.1299999999999999</c:v>
                </c:pt>
                <c:pt idx="83">
                  <c:v>1.1299999999999999</c:v>
                </c:pt>
                <c:pt idx="84">
                  <c:v>1.1100000000000001</c:v>
                </c:pt>
                <c:pt idx="85">
                  <c:v>1.1200000000000001</c:v>
                </c:pt>
                <c:pt idx="86">
                  <c:v>1.1200000000000001</c:v>
                </c:pt>
                <c:pt idx="87">
                  <c:v>1.1200000000000001</c:v>
                </c:pt>
                <c:pt idx="88">
                  <c:v>1.1200000000000001</c:v>
                </c:pt>
                <c:pt idx="89">
                  <c:v>1.1100000000000001</c:v>
                </c:pt>
                <c:pt idx="90">
                  <c:v>1.1200000000000001</c:v>
                </c:pt>
                <c:pt idx="91">
                  <c:v>1.1200000000000001</c:v>
                </c:pt>
                <c:pt idx="92">
                  <c:v>1.1100000000000001</c:v>
                </c:pt>
                <c:pt idx="93">
                  <c:v>1.1400000000000001</c:v>
                </c:pt>
                <c:pt idx="94">
                  <c:v>1.1200000000000001</c:v>
                </c:pt>
                <c:pt idx="95">
                  <c:v>1.1200000000000001</c:v>
                </c:pt>
                <c:pt idx="96">
                  <c:v>1.1200000000000001</c:v>
                </c:pt>
                <c:pt idx="97">
                  <c:v>1.1299999999999999</c:v>
                </c:pt>
                <c:pt idx="98">
                  <c:v>1.1400000000000001</c:v>
                </c:pt>
                <c:pt idx="99">
                  <c:v>1.1200000000000001</c:v>
                </c:pt>
                <c:pt idx="100">
                  <c:v>1.1200000000000001</c:v>
                </c:pt>
                <c:pt idx="101">
                  <c:v>1.1299999999999999</c:v>
                </c:pt>
                <c:pt idx="102">
                  <c:v>1.1200000000000001</c:v>
                </c:pt>
                <c:pt idx="103">
                  <c:v>1.1299999999999999</c:v>
                </c:pt>
                <c:pt idx="104">
                  <c:v>1.1299999999999999</c:v>
                </c:pt>
                <c:pt idx="105">
                  <c:v>1.1299999999999999</c:v>
                </c:pt>
                <c:pt idx="106">
                  <c:v>1.1200000000000001</c:v>
                </c:pt>
                <c:pt idx="107">
                  <c:v>1.1200000000000001</c:v>
                </c:pt>
                <c:pt idx="108">
                  <c:v>1.1100000000000001</c:v>
                </c:pt>
                <c:pt idx="109">
                  <c:v>1.1100000000000001</c:v>
                </c:pt>
                <c:pt idx="110">
                  <c:v>1.1299999999999999</c:v>
                </c:pt>
                <c:pt idx="111">
                  <c:v>1.2</c:v>
                </c:pt>
                <c:pt idx="112">
                  <c:v>1.22</c:v>
                </c:pt>
                <c:pt idx="113">
                  <c:v>1.24</c:v>
                </c:pt>
                <c:pt idx="114">
                  <c:v>1.27</c:v>
                </c:pt>
                <c:pt idx="115">
                  <c:v>1.29</c:v>
                </c:pt>
                <c:pt idx="116">
                  <c:v>1.29</c:v>
                </c:pt>
                <c:pt idx="117">
                  <c:v>1.3</c:v>
                </c:pt>
                <c:pt idx="118">
                  <c:v>1.31</c:v>
                </c:pt>
                <c:pt idx="119">
                  <c:v>1.29</c:v>
                </c:pt>
                <c:pt idx="120">
                  <c:v>1.29</c:v>
                </c:pt>
                <c:pt idx="121">
                  <c:v>1.29</c:v>
                </c:pt>
                <c:pt idx="122">
                  <c:v>1.29</c:v>
                </c:pt>
                <c:pt idx="123">
                  <c:v>1.28</c:v>
                </c:pt>
                <c:pt idx="124">
                  <c:v>1.28</c:v>
                </c:pt>
                <c:pt idx="125">
                  <c:v>1.28</c:v>
                </c:pt>
                <c:pt idx="126">
                  <c:v>1.28</c:v>
                </c:pt>
                <c:pt idx="127">
                  <c:v>1.27</c:v>
                </c:pt>
                <c:pt idx="128">
                  <c:v>1.28</c:v>
                </c:pt>
                <c:pt idx="129">
                  <c:v>1.28</c:v>
                </c:pt>
                <c:pt idx="130">
                  <c:v>1.28</c:v>
                </c:pt>
                <c:pt idx="131">
                  <c:v>1.28</c:v>
                </c:pt>
                <c:pt idx="132">
                  <c:v>1.27</c:v>
                </c:pt>
                <c:pt idx="133">
                  <c:v>1.29</c:v>
                </c:pt>
                <c:pt idx="134">
                  <c:v>1.28</c:v>
                </c:pt>
                <c:pt idx="135">
                  <c:v>1.28</c:v>
                </c:pt>
                <c:pt idx="136">
                  <c:v>1.28</c:v>
                </c:pt>
                <c:pt idx="137">
                  <c:v>1.26</c:v>
                </c:pt>
                <c:pt idx="138">
                  <c:v>1.27</c:v>
                </c:pt>
                <c:pt idx="139">
                  <c:v>1.25</c:v>
                </c:pt>
                <c:pt idx="140">
                  <c:v>1.26</c:v>
                </c:pt>
                <c:pt idx="141">
                  <c:v>1.26</c:v>
                </c:pt>
                <c:pt idx="142">
                  <c:v>1.27</c:v>
                </c:pt>
                <c:pt idx="143">
                  <c:v>1.25</c:v>
                </c:pt>
                <c:pt idx="144">
                  <c:v>1.25</c:v>
                </c:pt>
                <c:pt idx="145">
                  <c:v>1.26</c:v>
                </c:pt>
                <c:pt idx="146">
                  <c:v>1.28</c:v>
                </c:pt>
                <c:pt idx="147">
                  <c:v>1.25</c:v>
                </c:pt>
                <c:pt idx="148">
                  <c:v>1.23</c:v>
                </c:pt>
                <c:pt idx="149">
                  <c:v>1.22</c:v>
                </c:pt>
                <c:pt idx="150">
                  <c:v>1.21</c:v>
                </c:pt>
                <c:pt idx="151">
                  <c:v>1.2</c:v>
                </c:pt>
                <c:pt idx="152">
                  <c:v>1.1599999999999999</c:v>
                </c:pt>
                <c:pt idx="153">
                  <c:v>1.1499999999999999</c:v>
                </c:pt>
                <c:pt idx="154">
                  <c:v>1.1499999999999999</c:v>
                </c:pt>
                <c:pt idx="155">
                  <c:v>1.17</c:v>
                </c:pt>
                <c:pt idx="156">
                  <c:v>1.19</c:v>
                </c:pt>
                <c:pt idx="157">
                  <c:v>1.21</c:v>
                </c:pt>
                <c:pt idx="158">
                  <c:v>1.24</c:v>
                </c:pt>
                <c:pt idx="159">
                  <c:v>1.26</c:v>
                </c:pt>
                <c:pt idx="160">
                  <c:v>1.27</c:v>
                </c:pt>
                <c:pt idx="161">
                  <c:v>1.28</c:v>
                </c:pt>
                <c:pt idx="162">
                  <c:v>1.29</c:v>
                </c:pt>
                <c:pt idx="163">
                  <c:v>1.28</c:v>
                </c:pt>
                <c:pt idx="164">
                  <c:v>1.27</c:v>
                </c:pt>
                <c:pt idx="165">
                  <c:v>1.27</c:v>
                </c:pt>
                <c:pt idx="166">
                  <c:v>1.28</c:v>
                </c:pt>
                <c:pt idx="167">
                  <c:v>1.27</c:v>
                </c:pt>
                <c:pt idx="168">
                  <c:v>1.28</c:v>
                </c:pt>
                <c:pt idx="169">
                  <c:v>1.26</c:v>
                </c:pt>
                <c:pt idx="170">
                  <c:v>1.26</c:v>
                </c:pt>
                <c:pt idx="171">
                  <c:v>1.25</c:v>
                </c:pt>
                <c:pt idx="172">
                  <c:v>1.24</c:v>
                </c:pt>
                <c:pt idx="173">
                  <c:v>1.24</c:v>
                </c:pt>
                <c:pt idx="174">
                  <c:v>1.23</c:v>
                </c:pt>
                <c:pt idx="175">
                  <c:v>1.2</c:v>
                </c:pt>
                <c:pt idx="176">
                  <c:v>1.21</c:v>
                </c:pt>
                <c:pt idx="177">
                  <c:v>1.2</c:v>
                </c:pt>
                <c:pt idx="178">
                  <c:v>1.22</c:v>
                </c:pt>
                <c:pt idx="179">
                  <c:v>1.2</c:v>
                </c:pt>
                <c:pt idx="180">
                  <c:v>1.19</c:v>
                </c:pt>
                <c:pt idx="181">
                  <c:v>1.18</c:v>
                </c:pt>
                <c:pt idx="182">
                  <c:v>1.1599999999999999</c:v>
                </c:pt>
                <c:pt idx="183">
                  <c:v>1.1499999999999999</c:v>
                </c:pt>
                <c:pt idx="184">
                  <c:v>1.1499999999999999</c:v>
                </c:pt>
                <c:pt idx="185">
                  <c:v>1.1299999999999999</c:v>
                </c:pt>
                <c:pt idx="186">
                  <c:v>1.1299999999999999</c:v>
                </c:pt>
                <c:pt idx="187">
                  <c:v>1.1299999999999999</c:v>
                </c:pt>
                <c:pt idx="188">
                  <c:v>1.1499999999999999</c:v>
                </c:pt>
                <c:pt idx="189">
                  <c:v>1.1499999999999999</c:v>
                </c:pt>
                <c:pt idx="190">
                  <c:v>1.17</c:v>
                </c:pt>
                <c:pt idx="191">
                  <c:v>1.17</c:v>
                </c:pt>
                <c:pt idx="192">
                  <c:v>1.19</c:v>
                </c:pt>
                <c:pt idx="193">
                  <c:v>1.2</c:v>
                </c:pt>
                <c:pt idx="194">
                  <c:v>1.2</c:v>
                </c:pt>
                <c:pt idx="195">
                  <c:v>1.2</c:v>
                </c:pt>
                <c:pt idx="196">
                  <c:v>1.18</c:v>
                </c:pt>
                <c:pt idx="197">
                  <c:v>1.17</c:v>
                </c:pt>
                <c:pt idx="198">
                  <c:v>1.1599999999999999</c:v>
                </c:pt>
                <c:pt idx="199">
                  <c:v>1.1499999999999999</c:v>
                </c:pt>
                <c:pt idx="200">
                  <c:v>1.1299999999999999</c:v>
                </c:pt>
                <c:pt idx="201">
                  <c:v>1.1299999999999999</c:v>
                </c:pt>
                <c:pt idx="202">
                  <c:v>1.1200000000000001</c:v>
                </c:pt>
                <c:pt idx="203">
                  <c:v>1.1100000000000001</c:v>
                </c:pt>
                <c:pt idx="204">
                  <c:v>1.1000000000000001</c:v>
                </c:pt>
                <c:pt idx="205">
                  <c:v>1.1100000000000001</c:v>
                </c:pt>
                <c:pt idx="206">
                  <c:v>1.1100000000000001</c:v>
                </c:pt>
                <c:pt idx="207">
                  <c:v>1.1200000000000001</c:v>
                </c:pt>
                <c:pt idx="208">
                  <c:v>1.1100000000000001</c:v>
                </c:pt>
                <c:pt idx="209">
                  <c:v>1.1100000000000001</c:v>
                </c:pt>
                <c:pt idx="210">
                  <c:v>1.1100000000000001</c:v>
                </c:pt>
                <c:pt idx="211">
                  <c:v>1.1200000000000001</c:v>
                </c:pt>
                <c:pt idx="212">
                  <c:v>1.1100000000000001</c:v>
                </c:pt>
                <c:pt idx="213">
                  <c:v>1.1400000000000001</c:v>
                </c:pt>
                <c:pt idx="214">
                  <c:v>1.1200000000000001</c:v>
                </c:pt>
                <c:pt idx="215">
                  <c:v>1.1100000000000001</c:v>
                </c:pt>
                <c:pt idx="216">
                  <c:v>1.1100000000000001</c:v>
                </c:pt>
                <c:pt idx="217">
                  <c:v>1.1100000000000001</c:v>
                </c:pt>
                <c:pt idx="218">
                  <c:v>1.1200000000000001</c:v>
                </c:pt>
                <c:pt idx="219">
                  <c:v>1.1200000000000001</c:v>
                </c:pt>
                <c:pt idx="220">
                  <c:v>1.1200000000000001</c:v>
                </c:pt>
                <c:pt idx="221">
                  <c:v>1.1200000000000001</c:v>
                </c:pt>
                <c:pt idx="222">
                  <c:v>1.1200000000000001</c:v>
                </c:pt>
                <c:pt idx="223">
                  <c:v>1.1299999999999999</c:v>
                </c:pt>
                <c:pt idx="224">
                  <c:v>1.1100000000000001</c:v>
                </c:pt>
                <c:pt idx="225">
                  <c:v>1.1100000000000001</c:v>
                </c:pt>
                <c:pt idx="226">
                  <c:v>1.1100000000000001</c:v>
                </c:pt>
                <c:pt idx="227">
                  <c:v>1.1000000000000001</c:v>
                </c:pt>
                <c:pt idx="228">
                  <c:v>1.1200000000000001</c:v>
                </c:pt>
                <c:pt idx="229">
                  <c:v>1.1200000000000001</c:v>
                </c:pt>
                <c:pt idx="230">
                  <c:v>1.1299999999999999</c:v>
                </c:pt>
                <c:pt idx="231">
                  <c:v>1.1100000000000001</c:v>
                </c:pt>
                <c:pt idx="232">
                  <c:v>1.1299999999999999</c:v>
                </c:pt>
                <c:pt idx="233">
                  <c:v>1.1200000000000001</c:v>
                </c:pt>
                <c:pt idx="234">
                  <c:v>1.1299999999999999</c:v>
                </c:pt>
                <c:pt idx="235">
                  <c:v>1.1200000000000001</c:v>
                </c:pt>
                <c:pt idx="236">
                  <c:v>1.1299999999999999</c:v>
                </c:pt>
                <c:pt idx="237">
                  <c:v>1.1200000000000001</c:v>
                </c:pt>
                <c:pt idx="238">
                  <c:v>1.1400000000000001</c:v>
                </c:pt>
                <c:pt idx="239">
                  <c:v>1.1200000000000001</c:v>
                </c:pt>
                <c:pt idx="240">
                  <c:v>1.1299999999999999</c:v>
                </c:pt>
                <c:pt idx="241">
                  <c:v>1.1299999999999999</c:v>
                </c:pt>
                <c:pt idx="242">
                  <c:v>1.1299999999999999</c:v>
                </c:pt>
                <c:pt idx="243">
                  <c:v>1.1400000000000001</c:v>
                </c:pt>
                <c:pt idx="244">
                  <c:v>1.1400000000000001</c:v>
                </c:pt>
                <c:pt idx="245">
                  <c:v>1.1400000000000001</c:v>
                </c:pt>
                <c:pt idx="246">
                  <c:v>1.1200000000000001</c:v>
                </c:pt>
                <c:pt idx="247">
                  <c:v>1.1499999999999999</c:v>
                </c:pt>
                <c:pt idx="248">
                  <c:v>1.1299999999999999</c:v>
                </c:pt>
                <c:pt idx="249">
                  <c:v>1.1499999999999999</c:v>
                </c:pt>
                <c:pt idx="250">
                  <c:v>1.1400000000000001</c:v>
                </c:pt>
                <c:pt idx="251">
                  <c:v>1.1299999999999999</c:v>
                </c:pt>
                <c:pt idx="252">
                  <c:v>1.1400000000000001</c:v>
                </c:pt>
                <c:pt idx="253">
                  <c:v>1.1100000000000001</c:v>
                </c:pt>
                <c:pt idx="254">
                  <c:v>1.1100000000000001</c:v>
                </c:pt>
                <c:pt idx="255">
                  <c:v>1.1200000000000001</c:v>
                </c:pt>
                <c:pt idx="256">
                  <c:v>1.1100000000000001</c:v>
                </c:pt>
                <c:pt idx="257">
                  <c:v>1.1200000000000001</c:v>
                </c:pt>
                <c:pt idx="258">
                  <c:v>1.1200000000000001</c:v>
                </c:pt>
                <c:pt idx="259">
                  <c:v>1.1100000000000001</c:v>
                </c:pt>
                <c:pt idx="260">
                  <c:v>1.1299999999999999</c:v>
                </c:pt>
                <c:pt idx="261">
                  <c:v>1.1200000000000001</c:v>
                </c:pt>
                <c:pt idx="262">
                  <c:v>1.1200000000000001</c:v>
                </c:pt>
                <c:pt idx="263">
                  <c:v>1.1200000000000001</c:v>
                </c:pt>
                <c:pt idx="264">
                  <c:v>1.1200000000000001</c:v>
                </c:pt>
                <c:pt idx="265">
                  <c:v>1.1200000000000001</c:v>
                </c:pt>
                <c:pt idx="266">
                  <c:v>1.1200000000000001</c:v>
                </c:pt>
                <c:pt idx="267">
                  <c:v>1.1100000000000001</c:v>
                </c:pt>
                <c:pt idx="268">
                  <c:v>1.1200000000000001</c:v>
                </c:pt>
                <c:pt idx="269">
                  <c:v>1.1100000000000001</c:v>
                </c:pt>
                <c:pt idx="270">
                  <c:v>1.1299999999999999</c:v>
                </c:pt>
                <c:pt idx="271">
                  <c:v>1.1499999999999999</c:v>
                </c:pt>
                <c:pt idx="272">
                  <c:v>1.1499999999999999</c:v>
                </c:pt>
                <c:pt idx="273">
                  <c:v>1.1299999999999999</c:v>
                </c:pt>
                <c:pt idx="274">
                  <c:v>1.1499999999999999</c:v>
                </c:pt>
                <c:pt idx="275">
                  <c:v>1.1499999999999999</c:v>
                </c:pt>
                <c:pt idx="276">
                  <c:v>1.21</c:v>
                </c:pt>
                <c:pt idx="277">
                  <c:v>1.22</c:v>
                </c:pt>
                <c:pt idx="278">
                  <c:v>1.24</c:v>
                </c:pt>
                <c:pt idx="279">
                  <c:v>1.26</c:v>
                </c:pt>
                <c:pt idx="280">
                  <c:v>1.28</c:v>
                </c:pt>
                <c:pt idx="281">
                  <c:v>1.29</c:v>
                </c:pt>
                <c:pt idx="282">
                  <c:v>1.29</c:v>
                </c:pt>
                <c:pt idx="283">
                  <c:v>1.32</c:v>
                </c:pt>
                <c:pt idx="284">
                  <c:v>1.29</c:v>
                </c:pt>
                <c:pt idx="285">
                  <c:v>1.3</c:v>
                </c:pt>
                <c:pt idx="286">
                  <c:v>1.29</c:v>
                </c:pt>
                <c:pt idx="287">
                  <c:v>1.3</c:v>
                </c:pt>
                <c:pt idx="288">
                  <c:v>1.31</c:v>
                </c:pt>
                <c:pt idx="289">
                  <c:v>1.3</c:v>
                </c:pt>
                <c:pt idx="290">
                  <c:v>1.31</c:v>
                </c:pt>
                <c:pt idx="291">
                  <c:v>1.3</c:v>
                </c:pt>
                <c:pt idx="292">
                  <c:v>1.31</c:v>
                </c:pt>
                <c:pt idx="293">
                  <c:v>1.29</c:v>
                </c:pt>
                <c:pt idx="294">
                  <c:v>1.33</c:v>
                </c:pt>
                <c:pt idx="295">
                  <c:v>1.31</c:v>
                </c:pt>
                <c:pt idx="296">
                  <c:v>1.31</c:v>
                </c:pt>
                <c:pt idx="297">
                  <c:v>1.3</c:v>
                </c:pt>
                <c:pt idx="298">
                  <c:v>1.29</c:v>
                </c:pt>
                <c:pt idx="299">
                  <c:v>1.29</c:v>
                </c:pt>
                <c:pt idx="300">
                  <c:v>1.28</c:v>
                </c:pt>
                <c:pt idx="301">
                  <c:v>1.28</c:v>
                </c:pt>
                <c:pt idx="302">
                  <c:v>1.28</c:v>
                </c:pt>
                <c:pt idx="303">
                  <c:v>1.27</c:v>
                </c:pt>
                <c:pt idx="304">
                  <c:v>1.26</c:v>
                </c:pt>
                <c:pt idx="305">
                  <c:v>1.25</c:v>
                </c:pt>
                <c:pt idx="306">
                  <c:v>1.25</c:v>
                </c:pt>
                <c:pt idx="307">
                  <c:v>1.25</c:v>
                </c:pt>
                <c:pt idx="308">
                  <c:v>1.25</c:v>
                </c:pt>
                <c:pt idx="309">
                  <c:v>1.25</c:v>
                </c:pt>
                <c:pt idx="310">
                  <c:v>1.26</c:v>
                </c:pt>
                <c:pt idx="311">
                  <c:v>1.27</c:v>
                </c:pt>
                <c:pt idx="312">
                  <c:v>1.27</c:v>
                </c:pt>
                <c:pt idx="313">
                  <c:v>1.27</c:v>
                </c:pt>
                <c:pt idx="314">
                  <c:v>1.29</c:v>
                </c:pt>
                <c:pt idx="315">
                  <c:v>1.29</c:v>
                </c:pt>
                <c:pt idx="316">
                  <c:v>1.29</c:v>
                </c:pt>
                <c:pt idx="317">
                  <c:v>1.28</c:v>
                </c:pt>
                <c:pt idx="318">
                  <c:v>1.28</c:v>
                </c:pt>
                <c:pt idx="319">
                  <c:v>1.29</c:v>
                </c:pt>
                <c:pt idx="320">
                  <c:v>1.3</c:v>
                </c:pt>
                <c:pt idx="321">
                  <c:v>1.3</c:v>
                </c:pt>
                <c:pt idx="322">
                  <c:v>1.27</c:v>
                </c:pt>
                <c:pt idx="323">
                  <c:v>1.28</c:v>
                </c:pt>
                <c:pt idx="324">
                  <c:v>1.28</c:v>
                </c:pt>
                <c:pt idx="325">
                  <c:v>1.27</c:v>
                </c:pt>
                <c:pt idx="326">
                  <c:v>1.28</c:v>
                </c:pt>
                <c:pt idx="327">
                  <c:v>1.28</c:v>
                </c:pt>
                <c:pt idx="328">
                  <c:v>1.27</c:v>
                </c:pt>
                <c:pt idx="329">
                  <c:v>1.25</c:v>
                </c:pt>
                <c:pt idx="330">
                  <c:v>1.27</c:v>
                </c:pt>
                <c:pt idx="331">
                  <c:v>1.29</c:v>
                </c:pt>
                <c:pt idx="332">
                  <c:v>1.26</c:v>
                </c:pt>
                <c:pt idx="333">
                  <c:v>1.27</c:v>
                </c:pt>
                <c:pt idx="334">
                  <c:v>1.26</c:v>
                </c:pt>
                <c:pt idx="335">
                  <c:v>1.27</c:v>
                </c:pt>
                <c:pt idx="336">
                  <c:v>1.24</c:v>
                </c:pt>
                <c:pt idx="337">
                  <c:v>1.23</c:v>
                </c:pt>
                <c:pt idx="338">
                  <c:v>1.18</c:v>
                </c:pt>
                <c:pt idx="339">
                  <c:v>1.1599999999999999</c:v>
                </c:pt>
                <c:pt idx="340">
                  <c:v>1.1400000000000001</c:v>
                </c:pt>
                <c:pt idx="341">
                  <c:v>1.1400000000000001</c:v>
                </c:pt>
                <c:pt idx="342">
                  <c:v>1.1400000000000001</c:v>
                </c:pt>
                <c:pt idx="343">
                  <c:v>1.1400000000000001</c:v>
                </c:pt>
                <c:pt idx="344">
                  <c:v>1.1599999999999999</c:v>
                </c:pt>
                <c:pt idx="345">
                  <c:v>1.17</c:v>
                </c:pt>
                <c:pt idx="346">
                  <c:v>1.2</c:v>
                </c:pt>
                <c:pt idx="347">
                  <c:v>1.19</c:v>
                </c:pt>
                <c:pt idx="348">
                  <c:v>1.19</c:v>
                </c:pt>
                <c:pt idx="349">
                  <c:v>1.19</c:v>
                </c:pt>
                <c:pt idx="350">
                  <c:v>1.2</c:v>
                </c:pt>
                <c:pt idx="351">
                  <c:v>1.21</c:v>
                </c:pt>
                <c:pt idx="352">
                  <c:v>1.19</c:v>
                </c:pt>
                <c:pt idx="353">
                  <c:v>1.2</c:v>
                </c:pt>
                <c:pt idx="354">
                  <c:v>1.2</c:v>
                </c:pt>
                <c:pt idx="355">
                  <c:v>1.18</c:v>
                </c:pt>
                <c:pt idx="356">
                  <c:v>1.17</c:v>
                </c:pt>
                <c:pt idx="357">
                  <c:v>1.17</c:v>
                </c:pt>
                <c:pt idx="358">
                  <c:v>1.1599999999999999</c:v>
                </c:pt>
                <c:pt idx="359">
                  <c:v>1.1499999999999999</c:v>
                </c:pt>
                <c:pt idx="360">
                  <c:v>1.1599999999999999</c:v>
                </c:pt>
                <c:pt idx="361">
                  <c:v>1.1400000000000001</c:v>
                </c:pt>
                <c:pt idx="362">
                  <c:v>1.1400000000000001</c:v>
                </c:pt>
                <c:pt idx="363">
                  <c:v>1.1400000000000001</c:v>
                </c:pt>
                <c:pt idx="364">
                  <c:v>1.1499999999999999</c:v>
                </c:pt>
                <c:pt idx="365">
                  <c:v>1.1299999999999999</c:v>
                </c:pt>
                <c:pt idx="366">
                  <c:v>1.1200000000000001</c:v>
                </c:pt>
                <c:pt idx="367">
                  <c:v>1.1599999999999999</c:v>
                </c:pt>
                <c:pt idx="368">
                  <c:v>1.1400000000000001</c:v>
                </c:pt>
                <c:pt idx="369">
                  <c:v>1.1299999999999999</c:v>
                </c:pt>
                <c:pt idx="370">
                  <c:v>1.1400000000000001</c:v>
                </c:pt>
                <c:pt idx="371">
                  <c:v>1.1299999999999999</c:v>
                </c:pt>
                <c:pt idx="372">
                  <c:v>1.1400000000000001</c:v>
                </c:pt>
                <c:pt idx="373">
                  <c:v>1.1499999999999999</c:v>
                </c:pt>
                <c:pt idx="374">
                  <c:v>1.1499999999999999</c:v>
                </c:pt>
                <c:pt idx="375">
                  <c:v>1.1599999999999999</c:v>
                </c:pt>
                <c:pt idx="376">
                  <c:v>1.19</c:v>
                </c:pt>
                <c:pt idx="377">
                  <c:v>1.19</c:v>
                </c:pt>
                <c:pt idx="378">
                  <c:v>1.2</c:v>
                </c:pt>
                <c:pt idx="379">
                  <c:v>1.21</c:v>
                </c:pt>
                <c:pt idx="380">
                  <c:v>1.22</c:v>
                </c:pt>
                <c:pt idx="381">
                  <c:v>1.21</c:v>
                </c:pt>
                <c:pt idx="382">
                  <c:v>1.21</c:v>
                </c:pt>
                <c:pt idx="383">
                  <c:v>1.19</c:v>
                </c:pt>
                <c:pt idx="384">
                  <c:v>1.21</c:v>
                </c:pt>
                <c:pt idx="385">
                  <c:v>1.21</c:v>
                </c:pt>
                <c:pt idx="386">
                  <c:v>1.2</c:v>
                </c:pt>
                <c:pt idx="387">
                  <c:v>1.19</c:v>
                </c:pt>
                <c:pt idx="388">
                  <c:v>1.18</c:v>
                </c:pt>
                <c:pt idx="389">
                  <c:v>1.18</c:v>
                </c:pt>
                <c:pt idx="390">
                  <c:v>1.1499999999999999</c:v>
                </c:pt>
                <c:pt idx="391">
                  <c:v>1.18</c:v>
                </c:pt>
                <c:pt idx="392">
                  <c:v>1.1299999999999999</c:v>
                </c:pt>
                <c:pt idx="393">
                  <c:v>1.1499999999999999</c:v>
                </c:pt>
                <c:pt idx="394">
                  <c:v>1.1599999999999999</c:v>
                </c:pt>
                <c:pt idx="395">
                  <c:v>1.1599999999999999</c:v>
                </c:pt>
                <c:pt idx="396">
                  <c:v>1.1299999999999999</c:v>
                </c:pt>
                <c:pt idx="397">
                  <c:v>1.1400000000000001</c:v>
                </c:pt>
                <c:pt idx="398">
                  <c:v>1.1400000000000001</c:v>
                </c:pt>
                <c:pt idx="399">
                  <c:v>1.1299999999999999</c:v>
                </c:pt>
                <c:pt idx="400">
                  <c:v>1.1200000000000001</c:v>
                </c:pt>
                <c:pt idx="401">
                  <c:v>1.1200000000000001</c:v>
                </c:pt>
                <c:pt idx="402">
                  <c:v>1.1200000000000001</c:v>
                </c:pt>
                <c:pt idx="403">
                  <c:v>1.1100000000000001</c:v>
                </c:pt>
                <c:pt idx="404">
                  <c:v>1.1100000000000001</c:v>
                </c:pt>
                <c:pt idx="405">
                  <c:v>1.1400000000000001</c:v>
                </c:pt>
                <c:pt idx="406">
                  <c:v>1.1200000000000001</c:v>
                </c:pt>
                <c:pt idx="407">
                  <c:v>1.1100000000000001</c:v>
                </c:pt>
                <c:pt idx="408">
                  <c:v>1.1100000000000001</c:v>
                </c:pt>
                <c:pt idx="409">
                  <c:v>1.1200000000000001</c:v>
                </c:pt>
                <c:pt idx="410">
                  <c:v>1.1200000000000001</c:v>
                </c:pt>
                <c:pt idx="411">
                  <c:v>1.1400000000000001</c:v>
                </c:pt>
                <c:pt idx="412">
                  <c:v>1.1499999999999999</c:v>
                </c:pt>
                <c:pt idx="413">
                  <c:v>1.1400000000000001</c:v>
                </c:pt>
                <c:pt idx="414">
                  <c:v>1.1400000000000001</c:v>
                </c:pt>
                <c:pt idx="415">
                  <c:v>1.17</c:v>
                </c:pt>
                <c:pt idx="416">
                  <c:v>1.1400000000000001</c:v>
                </c:pt>
                <c:pt idx="417">
                  <c:v>1.1499999999999999</c:v>
                </c:pt>
                <c:pt idx="418">
                  <c:v>1.1599999999999999</c:v>
                </c:pt>
                <c:pt idx="419">
                  <c:v>1.17</c:v>
                </c:pt>
                <c:pt idx="420">
                  <c:v>1.1499999999999999</c:v>
                </c:pt>
                <c:pt idx="421">
                  <c:v>1.1499999999999999</c:v>
                </c:pt>
                <c:pt idx="422">
                  <c:v>1.1599999999999999</c:v>
                </c:pt>
                <c:pt idx="423">
                  <c:v>1.1400000000000001</c:v>
                </c:pt>
                <c:pt idx="424">
                  <c:v>1.1400000000000001</c:v>
                </c:pt>
                <c:pt idx="425">
                  <c:v>1.1499999999999999</c:v>
                </c:pt>
                <c:pt idx="426">
                  <c:v>1.1400000000000001</c:v>
                </c:pt>
                <c:pt idx="427">
                  <c:v>1.1200000000000001</c:v>
                </c:pt>
                <c:pt idx="428">
                  <c:v>1.1299999999999999</c:v>
                </c:pt>
                <c:pt idx="429">
                  <c:v>1.1299999999999999</c:v>
                </c:pt>
                <c:pt idx="430">
                  <c:v>1.1299999999999999</c:v>
                </c:pt>
                <c:pt idx="431">
                  <c:v>1.1499999999999999</c:v>
                </c:pt>
                <c:pt idx="432">
                  <c:v>1.1100000000000001</c:v>
                </c:pt>
                <c:pt idx="433">
                  <c:v>1.1100000000000001</c:v>
                </c:pt>
                <c:pt idx="434">
                  <c:v>1.1299999999999999</c:v>
                </c:pt>
                <c:pt idx="435">
                  <c:v>1.1400000000000001</c:v>
                </c:pt>
                <c:pt idx="436">
                  <c:v>1.1100000000000001</c:v>
                </c:pt>
                <c:pt idx="437">
                  <c:v>1.1100000000000001</c:v>
                </c:pt>
                <c:pt idx="438">
                  <c:v>1.1400000000000001</c:v>
                </c:pt>
                <c:pt idx="439">
                  <c:v>1.1200000000000001</c:v>
                </c:pt>
                <c:pt idx="440">
                  <c:v>1.1100000000000001</c:v>
                </c:pt>
                <c:pt idx="441">
                  <c:v>1.1499999999999999</c:v>
                </c:pt>
                <c:pt idx="442">
                  <c:v>1.0900000000000001</c:v>
                </c:pt>
                <c:pt idx="443">
                  <c:v>1.1499999999999999</c:v>
                </c:pt>
                <c:pt idx="444">
                  <c:v>1.1000000000000001</c:v>
                </c:pt>
                <c:pt idx="445">
                  <c:v>1.1100000000000001</c:v>
                </c:pt>
                <c:pt idx="446">
                  <c:v>1.1200000000000001</c:v>
                </c:pt>
                <c:pt idx="447">
                  <c:v>1.1100000000000001</c:v>
                </c:pt>
                <c:pt idx="448">
                  <c:v>1.1100000000000001</c:v>
                </c:pt>
                <c:pt idx="449">
                  <c:v>1.1100000000000001</c:v>
                </c:pt>
                <c:pt idx="450">
                  <c:v>1.1000000000000001</c:v>
                </c:pt>
                <c:pt idx="451">
                  <c:v>1.1100000000000001</c:v>
                </c:pt>
                <c:pt idx="452">
                  <c:v>1.1000000000000001</c:v>
                </c:pt>
                <c:pt idx="453">
                  <c:v>1.1100000000000001</c:v>
                </c:pt>
                <c:pt idx="454">
                  <c:v>1.1000000000000001</c:v>
                </c:pt>
                <c:pt idx="455">
                  <c:v>1.0900000000000001</c:v>
                </c:pt>
                <c:pt idx="456">
                  <c:v>1.1000000000000001</c:v>
                </c:pt>
                <c:pt idx="457">
                  <c:v>1.1000000000000001</c:v>
                </c:pt>
                <c:pt idx="458">
                  <c:v>1.1000000000000001</c:v>
                </c:pt>
                <c:pt idx="459">
                  <c:v>1.1100000000000001</c:v>
                </c:pt>
                <c:pt idx="460">
                  <c:v>1.1299999999999999</c:v>
                </c:pt>
                <c:pt idx="461">
                  <c:v>1.1100000000000001</c:v>
                </c:pt>
                <c:pt idx="462">
                  <c:v>1.1200000000000001</c:v>
                </c:pt>
                <c:pt idx="463">
                  <c:v>1.1299999999999999</c:v>
                </c:pt>
                <c:pt idx="464">
                  <c:v>1.1400000000000001</c:v>
                </c:pt>
                <c:pt idx="465">
                  <c:v>1.1299999999999999</c:v>
                </c:pt>
                <c:pt idx="466">
                  <c:v>1.1200000000000001</c:v>
                </c:pt>
                <c:pt idx="467">
                  <c:v>1.1100000000000001</c:v>
                </c:pt>
                <c:pt idx="468">
                  <c:v>1.1299999999999999</c:v>
                </c:pt>
                <c:pt idx="469">
                  <c:v>1.1200000000000001</c:v>
                </c:pt>
                <c:pt idx="470">
                  <c:v>1.1200000000000001</c:v>
                </c:pt>
                <c:pt idx="471">
                  <c:v>1.1200000000000001</c:v>
                </c:pt>
                <c:pt idx="472">
                  <c:v>1.1200000000000001</c:v>
                </c:pt>
                <c:pt idx="473">
                  <c:v>1.1100000000000001</c:v>
                </c:pt>
                <c:pt idx="474">
                  <c:v>1.1200000000000001</c:v>
                </c:pt>
                <c:pt idx="475">
                  <c:v>1.1100000000000001</c:v>
                </c:pt>
                <c:pt idx="476">
                  <c:v>1.1100000000000001</c:v>
                </c:pt>
                <c:pt idx="477">
                  <c:v>1.1100000000000001</c:v>
                </c:pt>
                <c:pt idx="478">
                  <c:v>1.1299999999999999</c:v>
                </c:pt>
                <c:pt idx="479">
                  <c:v>1.1100000000000001</c:v>
                </c:pt>
                <c:pt idx="480">
                  <c:v>1.1200000000000001</c:v>
                </c:pt>
                <c:pt idx="481">
                  <c:v>1.1100000000000001</c:v>
                </c:pt>
                <c:pt idx="482">
                  <c:v>1.1299999999999999</c:v>
                </c:pt>
                <c:pt idx="483">
                  <c:v>1.1200000000000001</c:v>
                </c:pt>
                <c:pt idx="484">
                  <c:v>1.1200000000000001</c:v>
                </c:pt>
                <c:pt idx="485">
                  <c:v>1.1100000000000001</c:v>
                </c:pt>
                <c:pt idx="486">
                  <c:v>1.1100000000000001</c:v>
                </c:pt>
                <c:pt idx="487">
                  <c:v>1.1200000000000001</c:v>
                </c:pt>
                <c:pt idx="488">
                  <c:v>1.1100000000000001</c:v>
                </c:pt>
                <c:pt idx="489">
                  <c:v>1.1200000000000001</c:v>
                </c:pt>
                <c:pt idx="490">
                  <c:v>1.1200000000000001</c:v>
                </c:pt>
                <c:pt idx="491">
                  <c:v>1.1100000000000001</c:v>
                </c:pt>
                <c:pt idx="492">
                  <c:v>1.1200000000000001</c:v>
                </c:pt>
                <c:pt idx="493">
                  <c:v>1.1100000000000001</c:v>
                </c:pt>
                <c:pt idx="494">
                  <c:v>1.1100000000000001</c:v>
                </c:pt>
                <c:pt idx="495">
                  <c:v>1.1100000000000001</c:v>
                </c:pt>
                <c:pt idx="496">
                  <c:v>1.1100000000000001</c:v>
                </c:pt>
                <c:pt idx="497">
                  <c:v>1.1100000000000001</c:v>
                </c:pt>
                <c:pt idx="498">
                  <c:v>1.1299999999999999</c:v>
                </c:pt>
                <c:pt idx="499">
                  <c:v>1.1200000000000001</c:v>
                </c:pt>
                <c:pt idx="500">
                  <c:v>1.1200000000000001</c:v>
                </c:pt>
                <c:pt idx="501">
                  <c:v>1.1200000000000001</c:v>
                </c:pt>
                <c:pt idx="502">
                  <c:v>1.1200000000000001</c:v>
                </c:pt>
                <c:pt idx="503">
                  <c:v>1.1299999999999999</c:v>
                </c:pt>
                <c:pt idx="504">
                  <c:v>1.1100000000000001</c:v>
                </c:pt>
                <c:pt idx="505">
                  <c:v>1.1100000000000001</c:v>
                </c:pt>
                <c:pt idx="506">
                  <c:v>1.1299999999999999</c:v>
                </c:pt>
                <c:pt idx="507">
                  <c:v>1.1200000000000001</c:v>
                </c:pt>
                <c:pt idx="508">
                  <c:v>1.1400000000000001</c:v>
                </c:pt>
                <c:pt idx="509">
                  <c:v>1.1400000000000001</c:v>
                </c:pt>
                <c:pt idx="510">
                  <c:v>1.1400000000000001</c:v>
                </c:pt>
                <c:pt idx="511">
                  <c:v>1.1499999999999999</c:v>
                </c:pt>
                <c:pt idx="512">
                  <c:v>1.1400000000000001</c:v>
                </c:pt>
                <c:pt idx="513">
                  <c:v>1.1400000000000001</c:v>
                </c:pt>
                <c:pt idx="514">
                  <c:v>1.1400000000000001</c:v>
                </c:pt>
                <c:pt idx="515">
                  <c:v>1.19</c:v>
                </c:pt>
                <c:pt idx="516">
                  <c:v>1.22</c:v>
                </c:pt>
                <c:pt idx="517">
                  <c:v>1.24</c:v>
                </c:pt>
                <c:pt idx="518">
                  <c:v>1.26</c:v>
                </c:pt>
                <c:pt idx="519">
                  <c:v>1.26</c:v>
                </c:pt>
                <c:pt idx="520">
                  <c:v>1.29</c:v>
                </c:pt>
                <c:pt idx="521">
                  <c:v>1.29</c:v>
                </c:pt>
                <c:pt idx="522">
                  <c:v>1.29</c:v>
                </c:pt>
                <c:pt idx="523">
                  <c:v>1.3</c:v>
                </c:pt>
                <c:pt idx="524">
                  <c:v>1.31</c:v>
                </c:pt>
                <c:pt idx="525">
                  <c:v>1.31</c:v>
                </c:pt>
                <c:pt idx="526">
                  <c:v>1.33</c:v>
                </c:pt>
                <c:pt idx="527">
                  <c:v>1.33</c:v>
                </c:pt>
                <c:pt idx="528">
                  <c:v>1.35</c:v>
                </c:pt>
                <c:pt idx="529">
                  <c:v>1.33</c:v>
                </c:pt>
                <c:pt idx="530">
                  <c:v>1.33</c:v>
                </c:pt>
                <c:pt idx="531">
                  <c:v>1.31</c:v>
                </c:pt>
                <c:pt idx="532">
                  <c:v>1.32</c:v>
                </c:pt>
                <c:pt idx="533">
                  <c:v>1.32</c:v>
                </c:pt>
                <c:pt idx="534">
                  <c:v>1.32</c:v>
                </c:pt>
                <c:pt idx="535">
                  <c:v>1.33</c:v>
                </c:pt>
                <c:pt idx="536">
                  <c:v>1.33</c:v>
                </c:pt>
                <c:pt idx="537">
                  <c:v>1.32</c:v>
                </c:pt>
                <c:pt idx="538">
                  <c:v>1.31</c:v>
                </c:pt>
                <c:pt idx="539">
                  <c:v>1.32</c:v>
                </c:pt>
                <c:pt idx="540">
                  <c:v>1.33</c:v>
                </c:pt>
                <c:pt idx="541">
                  <c:v>1.32</c:v>
                </c:pt>
                <c:pt idx="542">
                  <c:v>1.31</c:v>
                </c:pt>
                <c:pt idx="543">
                  <c:v>1.33</c:v>
                </c:pt>
                <c:pt idx="544">
                  <c:v>1.27</c:v>
                </c:pt>
                <c:pt idx="545">
                  <c:v>1.1400000000000001</c:v>
                </c:pt>
                <c:pt idx="546">
                  <c:v>1.1299999999999999</c:v>
                </c:pt>
                <c:pt idx="547">
                  <c:v>1.1599999999999999</c:v>
                </c:pt>
                <c:pt idx="548">
                  <c:v>1.17</c:v>
                </c:pt>
                <c:pt idx="549">
                  <c:v>1.23</c:v>
                </c:pt>
                <c:pt idx="550">
                  <c:v>1.25</c:v>
                </c:pt>
                <c:pt idx="551">
                  <c:v>1.28</c:v>
                </c:pt>
                <c:pt idx="552">
                  <c:v>1.28</c:v>
                </c:pt>
                <c:pt idx="553">
                  <c:v>1.28</c:v>
                </c:pt>
                <c:pt idx="554">
                  <c:v>1.29</c:v>
                </c:pt>
                <c:pt idx="555">
                  <c:v>1.29</c:v>
                </c:pt>
                <c:pt idx="556">
                  <c:v>1.28</c:v>
                </c:pt>
                <c:pt idx="557">
                  <c:v>1.3</c:v>
                </c:pt>
                <c:pt idx="558">
                  <c:v>1.28</c:v>
                </c:pt>
                <c:pt idx="559">
                  <c:v>1.29</c:v>
                </c:pt>
                <c:pt idx="560">
                  <c:v>1.29</c:v>
                </c:pt>
                <c:pt idx="561">
                  <c:v>1.32</c:v>
                </c:pt>
                <c:pt idx="562">
                  <c:v>1.29</c:v>
                </c:pt>
                <c:pt idx="563">
                  <c:v>1.3</c:v>
                </c:pt>
                <c:pt idx="564">
                  <c:v>1.28</c:v>
                </c:pt>
                <c:pt idx="565">
                  <c:v>1.3</c:v>
                </c:pt>
                <c:pt idx="566">
                  <c:v>1.28</c:v>
                </c:pt>
                <c:pt idx="567">
                  <c:v>1.29</c:v>
                </c:pt>
                <c:pt idx="568">
                  <c:v>1.27</c:v>
                </c:pt>
                <c:pt idx="569">
                  <c:v>1.29</c:v>
                </c:pt>
                <c:pt idx="570">
                  <c:v>1.28</c:v>
                </c:pt>
                <c:pt idx="571">
                  <c:v>1.28</c:v>
                </c:pt>
                <c:pt idx="572">
                  <c:v>1.25</c:v>
                </c:pt>
                <c:pt idx="573">
                  <c:v>1.23</c:v>
                </c:pt>
                <c:pt idx="574">
                  <c:v>1.21</c:v>
                </c:pt>
                <c:pt idx="575">
                  <c:v>1.21</c:v>
                </c:pt>
                <c:pt idx="576">
                  <c:v>1.18</c:v>
                </c:pt>
                <c:pt idx="577">
                  <c:v>1.18</c:v>
                </c:pt>
                <c:pt idx="578">
                  <c:v>1.1599999999999999</c:v>
                </c:pt>
                <c:pt idx="579">
                  <c:v>1.1499999999999999</c:v>
                </c:pt>
                <c:pt idx="580">
                  <c:v>1.1499999999999999</c:v>
                </c:pt>
                <c:pt idx="581">
                  <c:v>1.1499999999999999</c:v>
                </c:pt>
                <c:pt idx="582">
                  <c:v>1.1400000000000001</c:v>
                </c:pt>
                <c:pt idx="583">
                  <c:v>1.18</c:v>
                </c:pt>
                <c:pt idx="584">
                  <c:v>1.17</c:v>
                </c:pt>
                <c:pt idx="585">
                  <c:v>1.18</c:v>
                </c:pt>
                <c:pt idx="586">
                  <c:v>1.19</c:v>
                </c:pt>
                <c:pt idx="587">
                  <c:v>1.22</c:v>
                </c:pt>
                <c:pt idx="588">
                  <c:v>1.23</c:v>
                </c:pt>
                <c:pt idx="589">
                  <c:v>1.25</c:v>
                </c:pt>
                <c:pt idx="590">
                  <c:v>1.26</c:v>
                </c:pt>
                <c:pt idx="591">
                  <c:v>1.25</c:v>
                </c:pt>
                <c:pt idx="592">
                  <c:v>1.27</c:v>
                </c:pt>
                <c:pt idx="593">
                  <c:v>1.26</c:v>
                </c:pt>
                <c:pt idx="594">
                  <c:v>1.26</c:v>
                </c:pt>
                <c:pt idx="595">
                  <c:v>1.23</c:v>
                </c:pt>
                <c:pt idx="596">
                  <c:v>1.23</c:v>
                </c:pt>
                <c:pt idx="597">
                  <c:v>1.22</c:v>
                </c:pt>
                <c:pt idx="598">
                  <c:v>1.22</c:v>
                </c:pt>
                <c:pt idx="599">
                  <c:v>1.21</c:v>
                </c:pt>
                <c:pt idx="600">
                  <c:v>1.18</c:v>
                </c:pt>
                <c:pt idx="601">
                  <c:v>1.17</c:v>
                </c:pt>
                <c:pt idx="602">
                  <c:v>1.1599999999999999</c:v>
                </c:pt>
                <c:pt idx="603">
                  <c:v>1.1499999999999999</c:v>
                </c:pt>
                <c:pt idx="604">
                  <c:v>1.1400000000000001</c:v>
                </c:pt>
                <c:pt idx="605">
                  <c:v>1.1299999999999999</c:v>
                </c:pt>
                <c:pt idx="606">
                  <c:v>1.1100000000000001</c:v>
                </c:pt>
                <c:pt idx="607">
                  <c:v>1.1299999999999999</c:v>
                </c:pt>
                <c:pt idx="608">
                  <c:v>1.1299999999999999</c:v>
                </c:pt>
                <c:pt idx="609">
                  <c:v>1.1100000000000001</c:v>
                </c:pt>
                <c:pt idx="610">
                  <c:v>1.1299999999999999</c:v>
                </c:pt>
                <c:pt idx="611">
                  <c:v>1.1200000000000001</c:v>
                </c:pt>
                <c:pt idx="612">
                  <c:v>1.1299999999999999</c:v>
                </c:pt>
                <c:pt idx="613">
                  <c:v>1.1200000000000001</c:v>
                </c:pt>
                <c:pt idx="614">
                  <c:v>1.1000000000000001</c:v>
                </c:pt>
                <c:pt idx="615">
                  <c:v>1.1000000000000001</c:v>
                </c:pt>
                <c:pt idx="616">
                  <c:v>1.1100000000000001</c:v>
                </c:pt>
                <c:pt idx="617">
                  <c:v>1.1200000000000001</c:v>
                </c:pt>
                <c:pt idx="618">
                  <c:v>1.1000000000000001</c:v>
                </c:pt>
                <c:pt idx="619">
                  <c:v>1.1000000000000001</c:v>
                </c:pt>
                <c:pt idx="620">
                  <c:v>1.1000000000000001</c:v>
                </c:pt>
                <c:pt idx="621">
                  <c:v>1.1000000000000001</c:v>
                </c:pt>
                <c:pt idx="622">
                  <c:v>1.1200000000000001</c:v>
                </c:pt>
                <c:pt idx="623">
                  <c:v>1.1100000000000001</c:v>
                </c:pt>
                <c:pt idx="624">
                  <c:v>1.0900000000000001</c:v>
                </c:pt>
                <c:pt idx="625">
                  <c:v>1.1100000000000001</c:v>
                </c:pt>
                <c:pt idx="626">
                  <c:v>1.1000000000000001</c:v>
                </c:pt>
                <c:pt idx="627">
                  <c:v>1.1100000000000001</c:v>
                </c:pt>
                <c:pt idx="628">
                  <c:v>1.1000000000000001</c:v>
                </c:pt>
                <c:pt idx="629">
                  <c:v>1.1100000000000001</c:v>
                </c:pt>
                <c:pt idx="630">
                  <c:v>1.1100000000000001</c:v>
                </c:pt>
                <c:pt idx="631">
                  <c:v>1.1400000000000001</c:v>
                </c:pt>
                <c:pt idx="632">
                  <c:v>1.1100000000000001</c:v>
                </c:pt>
                <c:pt idx="633">
                  <c:v>1.1200000000000001</c:v>
                </c:pt>
                <c:pt idx="634">
                  <c:v>1.1000000000000001</c:v>
                </c:pt>
                <c:pt idx="635">
                  <c:v>1.1100000000000001</c:v>
                </c:pt>
                <c:pt idx="636">
                  <c:v>1.1100000000000001</c:v>
                </c:pt>
                <c:pt idx="637">
                  <c:v>1.1000000000000001</c:v>
                </c:pt>
                <c:pt idx="638">
                  <c:v>1.1100000000000001</c:v>
                </c:pt>
                <c:pt idx="639">
                  <c:v>1.1000000000000001</c:v>
                </c:pt>
                <c:pt idx="640">
                  <c:v>1.1000000000000001</c:v>
                </c:pt>
                <c:pt idx="641">
                  <c:v>1.1000000000000001</c:v>
                </c:pt>
                <c:pt idx="642">
                  <c:v>1.1100000000000001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8B-4E31-AF8E-B372D81D1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383360"/>
        <c:axId val="181552256"/>
      </c:lineChart>
      <c:catAx>
        <c:axId val="1543833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552256"/>
        <c:crosses val="autoZero"/>
        <c:auto val="1"/>
        <c:lblAlgn val="ctr"/>
        <c:lblOffset val="100"/>
        <c:noMultiLvlLbl val="0"/>
      </c:catAx>
      <c:valAx>
        <c:axId val="181552256"/>
        <c:scaling>
          <c:orientation val="minMax"/>
          <c:max val="1.35"/>
          <c:min val="1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8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0.21895</cdr:x>
      <cdr:y>0.38502</cdr:y>
    </cdr:from>
    <cdr:to>
      <cdr:x>0.87264</cdr:x>
      <cdr:y>0.57144</cdr:y>
    </cdr:to>
    <cdr:sp macro="" textlink="">
      <cdr:nvSpPr>
        <cdr:cNvPr id="2" name="타원 1">
          <a:extLst xmlns:a="http://schemas.openxmlformats.org/drawingml/2006/main">
            <a:ext uri="{FF2B5EF4-FFF2-40B4-BE49-F238E27FC236}">
              <a16:creationId xmlns:a16="http://schemas.microsoft.com/office/drawing/2014/main" id="{E6B06D03-3F63-4CBC-A480-3B94AC32F1C7}"/>
            </a:ext>
          </a:extLst>
        </cdr:cNvPr>
        <cdr:cNvSpPr/>
      </cdr:nvSpPr>
      <cdr:spPr>
        <a:xfrm xmlns:a="http://schemas.openxmlformats.org/drawingml/2006/main">
          <a:off x="690604" y="848194"/>
          <a:ext cx="2061882" cy="410691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 rtl="0">
            <a:defRPr lang="ko-KR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2022-06-03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2022-06-03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421086B-92A0-4D22-94D7-207C8E029793}" type="datetime1">
              <a:rPr lang="ko-KR" altLang="en-US" smtClean="0"/>
              <a:t>2022-06-03</a:t>
            </a:fld>
            <a:endParaRPr 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89D4-F75C-46F1-A8E1-B49D7553F821}" type="datetime1">
              <a:rPr lang="ko-KR" altLang="en-US" smtClean="0"/>
              <a:t>2022-06-03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5217A-41F5-40B0-A1B1-26DD36AFCC5B}" type="datetime1">
              <a:rPr lang="ko-KR" altLang="en-US" smtClean="0"/>
              <a:t>2022-06-03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2022-06-03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B572-C624-418B-8597-163D90616FC8}" type="datetime1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2022-06-03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1AE6-F89A-4A3B-A7FF-0FB649FB73D9}" type="datetime1">
              <a:rPr lang="ko-KR" altLang="en-US" smtClean="0"/>
              <a:t>2022-06-03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2FE0A-EA49-4D7D-9497-837FBECB3F6B}" type="datetime1">
              <a:rPr lang="ko-KR" altLang="en-US" smtClean="0"/>
              <a:t>2022-06-03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B5FF-957F-493E-A036-A1B14CB1BDF4}" type="datetime1">
              <a:rPr lang="ko-KR" altLang="en-US" smtClean="0"/>
              <a:t>2022-06-03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90B79C2-6C94-403B-8C2C-F3D94681D3D0}" type="datetime1">
              <a:rPr lang="ko-KR" altLang="en-US" smtClean="0"/>
              <a:t>2022-06-03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5759F83-5FB7-41EB-8B77-54D18451864A}" type="datetime1">
              <a:rPr lang="ko-KR" altLang="en-US" smtClean="0"/>
              <a:t>2022-06-03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8D2B5FF-957F-493E-A036-A1B14CB1BDF4}" type="datetime1">
              <a:rPr lang="ko-KR" altLang="en-US" smtClean="0"/>
              <a:t>2022-06-03</a:t>
            </a:fld>
            <a:endParaRPr 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/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1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436" y="1785966"/>
            <a:ext cx="5226215" cy="1630907"/>
          </a:xfrm>
        </p:spPr>
        <p:txBody>
          <a:bodyPr rtlCol="0">
            <a:normAutofit/>
          </a:bodyPr>
          <a:lstStyle/>
          <a:p>
            <a:r>
              <a:rPr lang="ko-KR" altLang="en-US" sz="37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졸음운전 방지 프로젝트</a:t>
            </a:r>
            <a:r>
              <a:rPr lang="en-US" altLang="ko-KR" sz="37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sz="37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37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 최종발표</a:t>
            </a:r>
            <a:endParaRPr lang="ko" sz="37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 fontScale="92500" lnSpcReduction="20000"/>
          </a:bodyPr>
          <a:lstStyle/>
          <a:p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MalgunGothic"/>
              </a:rPr>
              <a:t>5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조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MalgunGothic"/>
              </a:rPr>
              <a:t>2019330016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문성민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MalgunGothic"/>
              </a:rPr>
              <a:t>, 2017330072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박상욱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MalgunGothic"/>
              </a:rPr>
              <a:t>,</a:t>
            </a:r>
          </a:p>
          <a:p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MalgunGothic"/>
              </a:rPr>
              <a:t>2016330055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MalgunGothic"/>
              </a:rPr>
              <a:t>이희범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84296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구현 과정의 합리성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0D3F30-3D03-4201-9DAC-90B3913E7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4"/>
          <a:stretch/>
        </p:blipFill>
        <p:spPr>
          <a:xfrm>
            <a:off x="490450" y="1227296"/>
            <a:ext cx="5694219" cy="4603282"/>
          </a:xfrm>
          <a:prstGeom prst="rect">
            <a:avLst/>
          </a:prstGeom>
          <a:noFill/>
          <a:ln>
            <a:noFill/>
            <a:prstDash val="sysDash"/>
            <a:miter lim="800000"/>
          </a:ln>
        </p:spPr>
      </p:pic>
      <p:sp>
        <p:nvSpPr>
          <p:cNvPr id="3" name="내용 개체 틀 2"/>
          <p:cNvSpPr>
            <a:spLocks noGrp="1"/>
          </p:cNvSpPr>
          <p:nvPr>
            <p:ph sz="quarter" idx="4"/>
          </p:nvPr>
        </p:nvSpPr>
        <p:spPr>
          <a:xfrm>
            <a:off x="6363855" y="1012426"/>
            <a:ext cx="5168133" cy="4759255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 marL="109728" indent="0">
              <a:spcAft>
                <a:spcPts val="600"/>
              </a:spcAft>
              <a:buNone/>
            </a:pPr>
            <a:r>
              <a:rPr lang="ko-KR" altLang="en-US" dirty="0"/>
              <a:t>유클리드 거리 함수를 이용</a:t>
            </a:r>
            <a:r>
              <a:rPr lang="en-US" altLang="ko-KR" dirty="0"/>
              <a:t>.</a:t>
            </a:r>
          </a:p>
          <a:p>
            <a:pPr marL="109728" indent="0">
              <a:spcAft>
                <a:spcPts val="600"/>
              </a:spcAft>
              <a:buNone/>
            </a:pPr>
            <a:r>
              <a:rPr lang="ko-KR" altLang="en-US" dirty="0"/>
              <a:t>눈의 점과 점 사이의 거리를 계산하여 </a:t>
            </a:r>
            <a:r>
              <a:rPr lang="en-US" altLang="ko-KR" dirty="0"/>
              <a:t>EAR </a:t>
            </a:r>
            <a:r>
              <a:rPr lang="ko-KR" altLang="en-US" dirty="0"/>
              <a:t>값을 반환</a:t>
            </a:r>
            <a:r>
              <a:rPr lang="en-US" altLang="ko-KR" dirty="0"/>
              <a:t>.</a:t>
            </a:r>
          </a:p>
          <a:p>
            <a:pPr marL="109728" indent="0">
              <a:spcAft>
                <a:spcPts val="600"/>
              </a:spcAft>
              <a:buNone/>
            </a:pP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 marL="0" indent="0">
              <a:spcAft>
                <a:spcPts val="600"/>
              </a:spcAft>
              <a:buNone/>
            </a:pPr>
            <a:endParaRPr lang="en-US" altLang="ko-K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A76B8AC-51DE-4E1D-8521-F67CF220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411" y="3416932"/>
            <a:ext cx="4100946" cy="9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D309AF-97C3-4F04-8CDC-C6110B2B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99" y="1227296"/>
            <a:ext cx="4100946" cy="18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61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39B54-96F7-4748-BBEE-505EDB6BD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과정의 합리성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89351F-B212-43DA-9392-DE19E5F43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7652" y="1469233"/>
            <a:ext cx="5389033" cy="4864141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dirty="0"/>
              <a:t>실시간 영상 출력</a:t>
            </a:r>
            <a:r>
              <a:rPr lang="en-US" altLang="ko-KR" sz="2000" dirty="0"/>
              <a:t>.</a:t>
            </a:r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dirty="0">
                <a:latin typeface="AppleSDGothicNeo"/>
              </a:rPr>
              <a:t>데이터 파일을 기반으로</a:t>
            </a:r>
            <a:r>
              <a:rPr lang="en-US" altLang="ko-KR" dirty="0">
                <a:latin typeface="AppleSDGothicNeo"/>
              </a:rPr>
              <a:t>, </a:t>
            </a:r>
            <a:r>
              <a:rPr lang="en-US" altLang="ko-KR" sz="2000" b="0" i="0" dirty="0" err="1">
                <a:effectLst/>
                <a:latin typeface="AppleSDGothicNeo"/>
              </a:rPr>
              <a:t>dlib</a:t>
            </a:r>
            <a:r>
              <a:rPr lang="ko-KR" altLang="en-US" sz="2000" b="0" i="0" dirty="0">
                <a:effectLst/>
                <a:latin typeface="AppleSDGothicNeo"/>
              </a:rPr>
              <a:t>의 </a:t>
            </a:r>
            <a:r>
              <a:rPr lang="en-US" altLang="ko-KR" sz="2000" b="0" i="0" dirty="0">
                <a:effectLst/>
                <a:latin typeface="AppleSDGothicNeo"/>
              </a:rPr>
              <a:t>HOG </a:t>
            </a:r>
            <a:r>
              <a:rPr lang="ko-KR" altLang="en-US" sz="2000" b="0" i="0" dirty="0">
                <a:effectLst/>
                <a:latin typeface="AppleSDGothicNeo"/>
              </a:rPr>
              <a:t>특성 사용 </a:t>
            </a:r>
            <a:r>
              <a:rPr lang="en-US" altLang="ko-KR" sz="2000" b="0" i="0" dirty="0">
                <a:effectLst/>
                <a:latin typeface="AppleSDGothicNeo"/>
              </a:rPr>
              <a:t>-&gt; </a:t>
            </a:r>
            <a:r>
              <a:rPr lang="ko-KR" altLang="en-US" sz="2000" b="0" i="0" dirty="0">
                <a:effectLst/>
                <a:latin typeface="AppleSDGothicNeo"/>
              </a:rPr>
              <a:t>기본 얼굴 검출</a:t>
            </a:r>
            <a:endParaRPr lang="ko-KR" altLang="en-US" sz="2000" dirty="0"/>
          </a:p>
        </p:txBody>
      </p:sp>
      <p:pic>
        <p:nvPicPr>
          <p:cNvPr id="14" name="Picture 2" descr="Facial landmarks with dlib, OpenCV, and Python - PyImageSearch">
            <a:extLst>
              <a:ext uri="{FF2B5EF4-FFF2-40B4-BE49-F238E27FC236}">
                <a16:creationId xmlns:a16="http://schemas.microsoft.com/office/drawing/2014/main" id="{AA31683B-0676-4991-AB65-D469943D5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566272" y="797053"/>
            <a:ext cx="4822164" cy="3439532"/>
          </a:xfrm>
          <a:prstGeom prst="rect">
            <a:avLst/>
          </a:prstGeom>
          <a:solidFill>
            <a:srgbClr val="FFFFFF"/>
          </a:solidFill>
          <a:ln w="9652">
            <a:solidFill>
              <a:schemeClr val="accent1"/>
            </a:solidFill>
            <a:miter lim="800000"/>
          </a:ln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8602A8D-8664-4856-A38B-62AF7C14796A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9"/>
          <a:stretch/>
        </p:blipFill>
        <p:spPr>
          <a:xfrm>
            <a:off x="49878" y="1690257"/>
            <a:ext cx="6226233" cy="3491344"/>
          </a:xfrm>
        </p:spPr>
      </p:pic>
      <p:sp>
        <p:nvSpPr>
          <p:cNvPr id="3" name="TextBox 2"/>
          <p:cNvSpPr txBox="1"/>
          <p:nvPr/>
        </p:nvSpPr>
        <p:spPr>
          <a:xfrm>
            <a:off x="1371600" y="5943600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56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CCD88-43BC-4A99-928A-49C7FE9C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과정의 합리성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098B6C-5FFC-4964-BC98-6614645EC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6568" y="1445870"/>
            <a:ext cx="5389033" cy="5412130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ko-KR" altLang="en-US" dirty="0"/>
              <a:t>실시간 영상을 읽은 후  </a:t>
            </a:r>
            <a:r>
              <a:rPr lang="en-US" altLang="ko-KR" dirty="0"/>
              <a:t>Grayscale</a:t>
            </a:r>
            <a:r>
              <a:rPr lang="ko-KR" altLang="en-US" dirty="0"/>
              <a:t>을 이용하여 얼굴 전체 및 눈 부분을 컬러를 회색으로 변환</a:t>
            </a:r>
            <a:r>
              <a:rPr lang="en-US" altLang="ko-KR" dirty="0"/>
              <a:t>.</a:t>
            </a:r>
          </a:p>
          <a:p>
            <a:pPr marL="109728" indent="0">
              <a:buNone/>
            </a:pPr>
            <a:endParaRPr lang="en-US" altLang="ko-KR" sz="4000" dirty="0"/>
          </a:p>
          <a:p>
            <a:pPr marL="109728" indent="0">
              <a:buNone/>
            </a:pPr>
            <a:r>
              <a:rPr lang="ko-KR" altLang="en-US" sz="2200" b="1" dirty="0"/>
              <a:t>변환 이유</a:t>
            </a:r>
            <a:endParaRPr lang="en-US" altLang="ko-KR" sz="2200" b="1" dirty="0"/>
          </a:p>
          <a:p>
            <a:pPr marL="109728" indent="0">
              <a:buNone/>
            </a:pPr>
            <a:r>
              <a:rPr lang="en-US" altLang="ko-KR" sz="2200" dirty="0"/>
              <a:t>- </a:t>
            </a:r>
            <a:r>
              <a:rPr lang="ko-KR" altLang="en-US" sz="2200" dirty="0"/>
              <a:t>컬러로 얼굴을 검출하려면 </a:t>
            </a:r>
            <a:r>
              <a:rPr lang="en-US" altLang="ko-KR" sz="2200" dirty="0"/>
              <a:t> </a:t>
            </a:r>
            <a:r>
              <a:rPr lang="ko-KR" altLang="en-US" sz="2200" dirty="0"/>
              <a:t>컴퓨터가</a:t>
            </a:r>
            <a:endParaRPr lang="en-US" altLang="ko-KR" sz="2200" dirty="0"/>
          </a:p>
          <a:p>
            <a:pPr marL="109728" indent="0">
              <a:buNone/>
            </a:pPr>
            <a:r>
              <a:rPr lang="en-US" altLang="ko-KR" sz="2200" dirty="0">
                <a:solidFill>
                  <a:srgbClr val="FF0000"/>
                </a:solidFill>
              </a:rPr>
              <a:t>R</a:t>
            </a:r>
            <a:r>
              <a:rPr lang="en-US" altLang="ko-KR" sz="2200" dirty="0">
                <a:solidFill>
                  <a:srgbClr val="00B050"/>
                </a:solidFill>
              </a:rPr>
              <a:t>G</a:t>
            </a:r>
            <a:r>
              <a:rPr lang="en-US" altLang="ko-KR" sz="2200" dirty="0">
                <a:solidFill>
                  <a:srgbClr val="0070C0"/>
                </a:solidFill>
              </a:rPr>
              <a:t>B</a:t>
            </a:r>
            <a:r>
              <a:rPr lang="en-US" altLang="ko-KR" sz="2200" dirty="0"/>
              <a:t> = </a:t>
            </a:r>
            <a:r>
              <a:rPr lang="en-US" altLang="ko-KR" sz="2200" b="0" i="0" dirty="0">
                <a:solidFill>
                  <a:srgbClr val="FF0000"/>
                </a:solidFill>
                <a:effectLst/>
                <a:latin typeface="Helvetica Neue"/>
              </a:rPr>
              <a:t>255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latin typeface="Helvetica Neue"/>
              </a:rPr>
              <a:t>x</a:t>
            </a:r>
            <a:r>
              <a:rPr lang="en-US" altLang="ko-KR" sz="2200" b="0" i="0" dirty="0">
                <a:solidFill>
                  <a:srgbClr val="00B050"/>
                </a:solidFill>
                <a:effectLst/>
                <a:latin typeface="Helvetica Neue"/>
              </a:rPr>
              <a:t>255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latin typeface="Helvetica Neue"/>
              </a:rPr>
              <a:t>x</a:t>
            </a:r>
            <a:r>
              <a:rPr lang="en-US" altLang="ko-KR" sz="2200" b="0" i="0" dirty="0">
                <a:solidFill>
                  <a:srgbClr val="0070C0"/>
                </a:solidFill>
                <a:effectLst/>
                <a:latin typeface="Helvetica Neue"/>
              </a:rPr>
              <a:t>255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latin typeface="Helvetica Neue"/>
              </a:rPr>
              <a:t> = 16581374 </a:t>
            </a:r>
          </a:p>
          <a:p>
            <a:pPr marL="109728" indent="0">
              <a:buNone/>
            </a:pPr>
            <a:r>
              <a:rPr lang="ko-KR" altLang="en-US" sz="2200" dirty="0">
                <a:solidFill>
                  <a:srgbClr val="000000"/>
                </a:solidFill>
                <a:latin typeface="Helvetica Neue"/>
              </a:rPr>
              <a:t>정도의 많은 계산을 </a:t>
            </a:r>
            <a:r>
              <a:rPr lang="ko-KR" altLang="en-US" sz="2200" dirty="0" err="1">
                <a:solidFill>
                  <a:srgbClr val="000000"/>
                </a:solidFill>
                <a:latin typeface="Helvetica Neue"/>
              </a:rPr>
              <a:t>해야하지만</a:t>
            </a:r>
            <a:r>
              <a:rPr lang="ko-KR" altLang="en-US" sz="2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ko-KR" sz="2200" dirty="0" err="1">
                <a:solidFill>
                  <a:srgbClr val="000000"/>
                </a:solidFill>
                <a:latin typeface="Helvetica Neue"/>
              </a:rPr>
              <a:t>Grayscale</a:t>
            </a:r>
            <a:r>
              <a:rPr lang="ko-KR" altLang="en-US" sz="2200" dirty="0">
                <a:solidFill>
                  <a:srgbClr val="000000"/>
                </a:solidFill>
                <a:latin typeface="Helvetica Neue"/>
              </a:rPr>
              <a:t>은  </a:t>
            </a:r>
            <a:r>
              <a:rPr lang="en-US" altLang="ko-KR" sz="2200" dirty="0">
                <a:solidFill>
                  <a:srgbClr val="000000"/>
                </a:solidFill>
                <a:latin typeface="Helvetica Neue"/>
              </a:rPr>
              <a:t>1</a:t>
            </a:r>
            <a:r>
              <a:rPr lang="ko-KR" altLang="en-US" sz="2200" dirty="0">
                <a:solidFill>
                  <a:srgbClr val="000000"/>
                </a:solidFill>
                <a:latin typeface="Helvetica Neue"/>
              </a:rPr>
              <a:t>차원인 </a:t>
            </a:r>
            <a:r>
              <a:rPr lang="en-US" altLang="ko-KR" sz="2200" dirty="0">
                <a:solidFill>
                  <a:srgbClr val="000000"/>
                </a:solidFill>
                <a:latin typeface="Helvetica Neue"/>
              </a:rPr>
              <a:t>0~255</a:t>
            </a:r>
            <a:r>
              <a:rPr lang="ko-KR" altLang="en-US" sz="2200" dirty="0">
                <a:solidFill>
                  <a:srgbClr val="000000"/>
                </a:solidFill>
                <a:latin typeface="Helvetica Neue"/>
              </a:rPr>
              <a:t>만 따지게 되므로 </a:t>
            </a:r>
            <a:r>
              <a:rPr lang="ko-KR" altLang="en-US" sz="2200" dirty="0" err="1">
                <a:solidFill>
                  <a:srgbClr val="000000"/>
                </a:solidFill>
                <a:latin typeface="Helvetica Neue"/>
              </a:rPr>
              <a:t>연산량이</a:t>
            </a:r>
            <a:r>
              <a:rPr lang="ko-KR" altLang="en-US" sz="2200" dirty="0">
                <a:solidFill>
                  <a:srgbClr val="000000"/>
                </a:solidFill>
                <a:latin typeface="Helvetica Neue"/>
              </a:rPr>
              <a:t> 대폭 감소함</a:t>
            </a:r>
            <a:r>
              <a:rPr lang="en-US" altLang="ko-KR" sz="2200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109728" indent="0">
              <a:buNone/>
            </a:pPr>
            <a:r>
              <a:rPr lang="ko-KR" altLang="en-US" sz="2200" dirty="0"/>
              <a:t/>
            </a:r>
            <a:br>
              <a:rPr lang="ko-KR" altLang="en-US" sz="2200" dirty="0"/>
            </a:br>
            <a:endParaRPr lang="en-US" altLang="ko-KR" sz="2200" dirty="0"/>
          </a:p>
          <a:p>
            <a:pPr marL="109728" indent="0">
              <a:buNone/>
            </a:pP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pPr marL="109728" indent="0">
              <a:buNone/>
            </a:pP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pPr marL="109728" indent="0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BA977FB8-3AFA-45B9-94B7-DFCD0E2A1F3C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" y="1314450"/>
            <a:ext cx="5885191" cy="4598670"/>
          </a:xfrm>
        </p:spPr>
      </p:pic>
    </p:spTree>
    <p:extLst>
      <p:ext uri="{BB962C8B-B14F-4D97-AF65-F5344CB8AC3E}">
        <p14:creationId xmlns:p14="http://schemas.microsoft.com/office/powerpoint/2010/main" val="327083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BA376-E0EC-4BA1-AC0B-46EEEEF0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과정의 합리성</a:t>
            </a: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762EBC47-98D3-4FE1-B699-13962F8F1699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44295"/>
            <a:ext cx="5386917" cy="4457741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0D2A8B-4D98-489B-9033-3745B02A1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4707123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n-US" altLang="ko-KR" sz="2400" dirty="0"/>
          </a:p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endParaRPr lang="en-US" altLang="ko-KR" sz="24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endParaRPr lang="en-US" altLang="ko-KR" sz="1800" dirty="0"/>
          </a:p>
          <a:p>
            <a:pPr marL="109728" indent="0">
              <a:buNone/>
            </a:pPr>
            <a:r>
              <a:rPr lang="en-US" altLang="ko-KR" sz="2200" b="1" dirty="0">
                <a:solidFill>
                  <a:srgbClr val="FF0000"/>
                </a:solidFill>
              </a:rPr>
              <a:t>‘</a:t>
            </a:r>
            <a:r>
              <a:rPr lang="ko-KR" altLang="en-US" sz="2200" b="1" dirty="0">
                <a:solidFill>
                  <a:srgbClr val="FF0000"/>
                </a:solidFill>
              </a:rPr>
              <a:t>왼쪽 눈</a:t>
            </a:r>
            <a:r>
              <a:rPr lang="en-US" altLang="ko-KR" sz="2200" b="1" dirty="0">
                <a:solidFill>
                  <a:srgbClr val="FF0000"/>
                </a:solidFill>
              </a:rPr>
              <a:t>’</a:t>
            </a:r>
            <a:r>
              <a:rPr lang="ko-KR" altLang="en-US" sz="2200" dirty="0"/>
              <a:t>을 나타내는 숫자 </a:t>
            </a:r>
            <a:r>
              <a:rPr lang="en-US" altLang="ko-KR" sz="2200" dirty="0">
                <a:solidFill>
                  <a:srgbClr val="FF0000"/>
                </a:solidFill>
              </a:rPr>
              <a:t>36~42</a:t>
            </a:r>
            <a:r>
              <a:rPr lang="ko-KR" altLang="en-US" sz="2200" dirty="0"/>
              <a:t>를 </a:t>
            </a:r>
            <a:r>
              <a:rPr lang="en-US" altLang="ko-KR" sz="2200" dirty="0" err="1"/>
              <a:t>x,y</a:t>
            </a:r>
            <a:r>
              <a:rPr lang="ko-KR" altLang="en-US" sz="2200" dirty="0"/>
              <a:t> 로 표현한 후</a:t>
            </a:r>
            <a:r>
              <a:rPr lang="en-US" altLang="ko-KR" sz="2200" dirty="0"/>
              <a:t>,</a:t>
            </a:r>
            <a:r>
              <a:rPr lang="ko-KR" altLang="en-US" sz="2200" dirty="0"/>
              <a:t> 컬러 라인으로 그려 눈 검출을 실시간으로 확인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077796A8-3B73-4218-A0E8-5E3FB82ED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05" t="21691" r="53027" b="68978"/>
          <a:stretch/>
        </p:blipFill>
        <p:spPr>
          <a:xfrm>
            <a:off x="6310755" y="1607294"/>
            <a:ext cx="4985318" cy="2601635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5543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978D6-0A10-4783-A138-6E79876B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과정의 합리성</a:t>
            </a: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1911C971-A62A-4385-859E-C473B242ED53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0" y="1416049"/>
            <a:ext cx="5502244" cy="4393623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019B1C-999D-441B-8AF2-8ED18A85A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8194" y="1444294"/>
            <a:ext cx="5389033" cy="4393623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109728" indent="0">
              <a:buNone/>
            </a:pPr>
            <a:endParaRPr lang="en-US" altLang="ko-KR" sz="2400" dirty="0"/>
          </a:p>
          <a:p>
            <a:pPr marL="109728" indent="0">
              <a:buNone/>
            </a:pPr>
            <a:endParaRPr lang="en-US" altLang="ko-KR" sz="2400" dirty="0"/>
          </a:p>
          <a:p>
            <a:pPr marL="109728" indent="0">
              <a:buNone/>
            </a:pPr>
            <a:endParaRPr lang="en-US" altLang="ko-KR" sz="2400" dirty="0"/>
          </a:p>
          <a:p>
            <a:pPr marL="109728" indent="0">
              <a:buNone/>
            </a:pPr>
            <a:endParaRPr lang="en-US" altLang="ko-KR" sz="2400" dirty="0"/>
          </a:p>
          <a:p>
            <a:pPr marL="109728" indent="0">
              <a:buNone/>
            </a:pPr>
            <a:r>
              <a:rPr lang="en-US" altLang="ko-KR" b="1" dirty="0">
                <a:solidFill>
                  <a:schemeClr val="accent4"/>
                </a:solidFill>
              </a:rPr>
              <a:t>‘</a:t>
            </a:r>
            <a:r>
              <a:rPr lang="ko-KR" altLang="en-US" sz="2400" b="1" dirty="0">
                <a:solidFill>
                  <a:schemeClr val="accent4"/>
                </a:solidFill>
              </a:rPr>
              <a:t>오른쪽 눈</a:t>
            </a:r>
            <a:r>
              <a:rPr lang="en-US" altLang="ko-KR" b="1" dirty="0">
                <a:solidFill>
                  <a:schemeClr val="accent4"/>
                </a:solidFill>
              </a:rPr>
              <a:t>’</a:t>
            </a:r>
            <a:r>
              <a:rPr lang="ko-KR" altLang="en-US" sz="2400" dirty="0"/>
              <a:t>을 나타내는 숫자 </a:t>
            </a:r>
            <a:r>
              <a:rPr lang="en-US" altLang="ko-KR" dirty="0">
                <a:solidFill>
                  <a:schemeClr val="accent4"/>
                </a:solidFill>
              </a:rPr>
              <a:t>42</a:t>
            </a:r>
            <a:r>
              <a:rPr lang="en-US" altLang="ko-KR" sz="2400" dirty="0">
                <a:solidFill>
                  <a:schemeClr val="accent4"/>
                </a:solidFill>
              </a:rPr>
              <a:t>~48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x,y</a:t>
            </a:r>
            <a:r>
              <a:rPr lang="ko-KR" altLang="en-US" sz="2400" dirty="0"/>
              <a:t> 로 표현한후 컬러 라인으로 그려 눈 검출을 실시간으로 확인</a:t>
            </a:r>
            <a:endParaRPr lang="ko-KR" altLang="en-US" dirty="0"/>
          </a:p>
        </p:txBody>
      </p:sp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5D3058C6-CBD0-42F4-B8AA-DB7858957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46" t="20224" r="46537" b="73581"/>
          <a:stretch/>
        </p:blipFill>
        <p:spPr>
          <a:xfrm>
            <a:off x="6456373" y="1555134"/>
            <a:ext cx="4992677" cy="2589823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1075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65989-7749-4EE2-8B28-91DAF5AD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과정의 합리성</a:t>
            </a: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D0ACFA84-2230-4F93-888D-34EEA79E8061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1542575"/>
            <a:ext cx="5774223" cy="4511404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62AE94-4F92-4A28-A805-14421D888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1246909"/>
            <a:ext cx="5389033" cy="512064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dirty="0"/>
              <a:t>임계 값으로 설정한 값이 </a:t>
            </a:r>
            <a:r>
              <a:rPr lang="en-US" altLang="ko-KR" sz="2000" dirty="0"/>
              <a:t>EAR </a:t>
            </a:r>
            <a:r>
              <a:rPr lang="ko-KR" altLang="en-US" sz="2000" dirty="0"/>
              <a:t>값보다 크게 나오게 될 시</a:t>
            </a:r>
            <a:r>
              <a:rPr lang="en-US" altLang="ko-KR" sz="2000" dirty="0"/>
              <a:t> COUNTER</a:t>
            </a:r>
            <a:r>
              <a:rPr lang="ko-KR" altLang="en-US" sz="2000" dirty="0"/>
              <a:t>로 눈 깜빡임 개수를 측정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109728" indent="0">
              <a:buNone/>
            </a:pPr>
            <a:r>
              <a:rPr lang="en-US" altLang="ko-KR" sz="2000" dirty="0"/>
              <a:t>EAR</a:t>
            </a:r>
            <a:r>
              <a:rPr lang="ko-KR" altLang="en-US" sz="2000" dirty="0"/>
              <a:t>값이 </a:t>
            </a:r>
            <a:r>
              <a:rPr lang="en-US" altLang="ko-KR" sz="2000" dirty="0"/>
              <a:t>2</a:t>
            </a:r>
            <a:r>
              <a:rPr lang="ko-KR" altLang="en-US" sz="2000" dirty="0"/>
              <a:t>초 이상 지속되면 졸린 것으로 판단하고</a:t>
            </a:r>
            <a:r>
              <a:rPr lang="en-US" altLang="ko-KR" sz="2000" dirty="0"/>
              <a:t> </a:t>
            </a:r>
            <a:r>
              <a:rPr lang="ko-KR" altLang="en-US" sz="2000" dirty="0" err="1"/>
              <a:t>경보음</a:t>
            </a:r>
            <a:r>
              <a:rPr lang="ko-KR" altLang="en-US" sz="2000" dirty="0"/>
              <a:t> 발생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D114DE-3C51-42E5-802B-4029F677B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7" t="8941" r="32833" b="34842"/>
          <a:stretch/>
        </p:blipFill>
        <p:spPr>
          <a:xfrm>
            <a:off x="6494495" y="1099038"/>
            <a:ext cx="4927415" cy="29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9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6586A8-D9D4-4C0E-9DCA-34ED90A1E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7858" y="5540515"/>
            <a:ext cx="5413716" cy="121773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안 졸림 측정 데이터 분석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00ADA3-41E7-40BC-921D-9F94D03F3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996517" cy="3941763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n-US" altLang="ko-KR" dirty="0"/>
          </a:p>
          <a:p>
            <a:pPr marL="109728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40E2B7-2289-4A22-8D61-6742127B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96" y="99756"/>
            <a:ext cx="10972800" cy="1143000"/>
          </a:xfrm>
        </p:spPr>
        <p:txBody>
          <a:bodyPr/>
          <a:lstStyle/>
          <a:p>
            <a:r>
              <a:rPr lang="ko-KR" altLang="en-US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68C143-0F21-48C1-8C48-A7B5D8E3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2" y="1050279"/>
            <a:ext cx="6101004" cy="39417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A3EAC9-87B2-4A3C-A1F6-87CB72361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76" y="1059069"/>
            <a:ext cx="5839361" cy="3880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205D3C-C859-49E8-9A40-6606FFD4E7C1}"/>
              </a:ext>
            </a:extLst>
          </p:cNvPr>
          <p:cNvSpPr txBox="1"/>
          <p:nvPr/>
        </p:nvSpPr>
        <p:spPr>
          <a:xfrm>
            <a:off x="2081273" y="5115138"/>
            <a:ext cx="265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 set </a:t>
            </a:r>
            <a:r>
              <a:rPr lang="ko-KR" altLang="en-US" dirty="0"/>
              <a:t>영상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B342FC-72B4-46F6-832C-87281E963F35}"/>
              </a:ext>
            </a:extLst>
          </p:cNvPr>
          <p:cNvSpPr txBox="1"/>
          <p:nvPr/>
        </p:nvSpPr>
        <p:spPr>
          <a:xfrm>
            <a:off x="9288856" y="5079970"/>
            <a:ext cx="265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set </a:t>
            </a:r>
            <a:r>
              <a:rPr lang="ko-KR" altLang="en-US" dirty="0"/>
              <a:t>영상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C7D7E-99C7-46ED-997C-49B5857B1CA7}"/>
              </a:ext>
            </a:extLst>
          </p:cNvPr>
          <p:cNvSpPr txBox="1"/>
          <p:nvPr/>
        </p:nvSpPr>
        <p:spPr>
          <a:xfrm>
            <a:off x="274320" y="343812"/>
            <a:ext cx="775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5. </a:t>
            </a:r>
            <a:r>
              <a:rPr lang="ko-KR" altLang="en-US" sz="4400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94207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B830CD2-2637-4B77-8C2D-169BFF340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9" y="858290"/>
            <a:ext cx="5507630" cy="3970010"/>
          </a:xfr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5B73BB04-0D50-4D0C-96CB-E6C2FE53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70" y="0"/>
            <a:ext cx="10972800" cy="1143000"/>
          </a:xfrm>
        </p:spPr>
        <p:txBody>
          <a:bodyPr/>
          <a:lstStyle/>
          <a:p>
            <a:r>
              <a:rPr lang="ko-KR" altLang="en-US" dirty="0"/>
              <a:t>데이터 분석</a:t>
            </a:r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B7C23D-2813-4FB4-9FBC-E0D6E974E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91" y="1000646"/>
            <a:ext cx="5800450" cy="3827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0055FB-CA4D-4FE5-8F46-9E02B5AD0D6F}"/>
              </a:ext>
            </a:extLst>
          </p:cNvPr>
          <p:cNvSpPr txBox="1"/>
          <p:nvPr/>
        </p:nvSpPr>
        <p:spPr>
          <a:xfrm>
            <a:off x="1913148" y="5136816"/>
            <a:ext cx="265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 set </a:t>
            </a:r>
            <a:r>
              <a:rPr lang="ko-KR" altLang="en-US" dirty="0"/>
              <a:t>영상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452F5-1F27-4768-ACD0-6018E44DD503}"/>
              </a:ext>
            </a:extLst>
          </p:cNvPr>
          <p:cNvSpPr txBox="1"/>
          <p:nvPr/>
        </p:nvSpPr>
        <p:spPr>
          <a:xfrm>
            <a:off x="8839168" y="5136816"/>
            <a:ext cx="265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set </a:t>
            </a:r>
            <a:r>
              <a:rPr lang="ko-KR" altLang="en-US" dirty="0"/>
              <a:t>영상</a:t>
            </a: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0D396DAF-2B21-4B56-9F2C-098DFF59A917}"/>
              </a:ext>
            </a:extLst>
          </p:cNvPr>
          <p:cNvSpPr txBox="1">
            <a:spLocks/>
          </p:cNvSpPr>
          <p:nvPr/>
        </p:nvSpPr>
        <p:spPr>
          <a:xfrm>
            <a:off x="3510263" y="5832827"/>
            <a:ext cx="5328905" cy="6331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endParaRPr lang="ko-KR" altLang="en-US" dirty="0"/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370D8DB1-A6B1-4926-A750-C6CAEAB8B014}"/>
              </a:ext>
            </a:extLst>
          </p:cNvPr>
          <p:cNvSpPr txBox="1">
            <a:spLocks/>
          </p:cNvSpPr>
          <p:nvPr/>
        </p:nvSpPr>
        <p:spPr>
          <a:xfrm>
            <a:off x="3884277" y="5768379"/>
            <a:ext cx="5389033" cy="762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74DD0-EC76-441C-A311-5C703E7EF47F}"/>
              </a:ext>
            </a:extLst>
          </p:cNvPr>
          <p:cNvSpPr/>
          <p:nvPr/>
        </p:nvSpPr>
        <p:spPr>
          <a:xfrm>
            <a:off x="3566738" y="5810213"/>
            <a:ext cx="5328905" cy="633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졸림 측정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711151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9F681E-9D50-4921-AA2C-E1ADB918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0819567-9005-4DD3-A1F9-A5B189642F0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512620" y="1581290"/>
            <a:ext cx="5386917" cy="3941763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ko-KR" altLang="en-US" sz="2000" dirty="0"/>
              <a:t>그래프를 통해 졸음 인식 및 정확도 분석</a:t>
            </a: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dirty="0"/>
              <a:t>기계학습 </a:t>
            </a:r>
            <a:r>
              <a:rPr lang="en-US" altLang="ko-KR" sz="2000" dirty="0"/>
              <a:t>-&gt; </a:t>
            </a:r>
            <a:r>
              <a:rPr lang="ko-KR" altLang="en-US" sz="2000" dirty="0"/>
              <a:t>분류성능평가지표 이용</a:t>
            </a:r>
            <a:endParaRPr lang="en-US" altLang="ko-KR" sz="2000" dirty="0"/>
          </a:p>
          <a:p>
            <a:pPr marL="109728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1026" name="Picture 2" descr="images">
            <a:extLst>
              <a:ext uri="{FF2B5EF4-FFF2-40B4-BE49-F238E27FC236}">
                <a16:creationId xmlns:a16="http://schemas.microsoft.com/office/drawing/2014/main" id="{9FF1BFAA-5BBC-4CAE-8B0D-AF780ED7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327" y="3058086"/>
            <a:ext cx="5389033" cy="2658085"/>
          </a:xfrm>
          <a:prstGeom prst="rect">
            <a:avLst/>
          </a:prstGeom>
          <a:solidFill>
            <a:srgbClr val="FFFFFF"/>
          </a:solidFill>
          <a:ln>
            <a:noFill/>
            <a:prstDash val="sysDash"/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241B1-5E55-4B60-AFC1-F94DCE8EE86F}"/>
              </a:ext>
            </a:extLst>
          </p:cNvPr>
          <p:cNvSpPr txBox="1"/>
          <p:nvPr/>
        </p:nvSpPr>
        <p:spPr>
          <a:xfrm>
            <a:off x="5899537" y="722540"/>
            <a:ext cx="61954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</a:t>
            </a:r>
            <a:r>
              <a:rPr lang="en-US" altLang="ko-KR" dirty="0"/>
              <a:t>rue </a:t>
            </a:r>
            <a:r>
              <a:rPr lang="en-US" altLang="ko-KR" b="1" dirty="0"/>
              <a:t>P</a:t>
            </a:r>
            <a:r>
              <a:rPr lang="en-US" altLang="ko-KR" dirty="0"/>
              <a:t>ositive =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실제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True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 정답을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True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라고 예측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정답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T</a:t>
            </a:r>
            <a:r>
              <a:rPr lang="en-US" altLang="ko-KR" dirty="0"/>
              <a:t>rue </a:t>
            </a:r>
            <a:r>
              <a:rPr lang="en-US" altLang="ko-KR" b="1" dirty="0"/>
              <a:t>N</a:t>
            </a:r>
            <a:r>
              <a:rPr lang="en-US" altLang="ko-KR" dirty="0"/>
              <a:t>egative =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실제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False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 정답을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False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라고 예측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정답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F</a:t>
            </a:r>
            <a:r>
              <a:rPr lang="en-US" altLang="ko-KR" dirty="0"/>
              <a:t>alse </a:t>
            </a:r>
            <a:r>
              <a:rPr lang="en-US" altLang="ko-KR" b="1" dirty="0"/>
              <a:t>P</a:t>
            </a:r>
            <a:r>
              <a:rPr lang="en-US" altLang="ko-KR" dirty="0"/>
              <a:t>ositive =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실제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False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 정답을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True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라고 예측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오답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</a:p>
          <a:p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Noto Sans KR"/>
              </a:rPr>
              <a:t>F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alse </a:t>
            </a:r>
            <a:r>
              <a:rPr lang="en-US" altLang="ko-KR" b="1" dirty="0">
                <a:solidFill>
                  <a:srgbClr val="000000"/>
                </a:solidFill>
                <a:latin typeface="Noto Sans KR"/>
              </a:rPr>
              <a:t>N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egative =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실제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True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인 정답을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False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라고 예측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오답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</a:p>
        </p:txBody>
      </p:sp>
      <p:pic>
        <p:nvPicPr>
          <p:cNvPr id="14" name="_x290402904">
            <a:extLst>
              <a:ext uri="{FF2B5EF4-FFF2-40B4-BE49-F238E27FC236}">
                <a16:creationId xmlns:a16="http://schemas.microsoft.com/office/drawing/2014/main" id="{4A28B72F-5D46-4243-AE6F-1C91B4C01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" r="54355"/>
          <a:stretch/>
        </p:blipFill>
        <p:spPr bwMode="auto">
          <a:xfrm>
            <a:off x="5917058" y="4614224"/>
            <a:ext cx="2738020" cy="5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289270080">
            <a:extLst>
              <a:ext uri="{FF2B5EF4-FFF2-40B4-BE49-F238E27FC236}">
                <a16:creationId xmlns:a16="http://schemas.microsoft.com/office/drawing/2014/main" id="{B6B3B7A1-44C6-4C14-8ADF-783AE61F5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75"/>
          <a:stretch/>
        </p:blipFill>
        <p:spPr bwMode="auto">
          <a:xfrm>
            <a:off x="5815598" y="3905264"/>
            <a:ext cx="2837503" cy="5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F26E1-5172-4C3D-B752-E27A17A44CFE}"/>
              </a:ext>
            </a:extLst>
          </p:cNvPr>
          <p:cNvSpPr txBox="1"/>
          <p:nvPr/>
        </p:nvSpPr>
        <p:spPr>
          <a:xfrm>
            <a:off x="8771358" y="4743404"/>
            <a:ext cx="35307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222426"/>
                </a:solidFill>
                <a:latin typeface="-apple-system"/>
              </a:rPr>
              <a:t>분석</a:t>
            </a:r>
            <a:r>
              <a:rPr lang="en-US" altLang="ko-KR" sz="1700" b="1" dirty="0">
                <a:solidFill>
                  <a:srgbClr val="222426"/>
                </a:solidFill>
                <a:latin typeface="-apple-system"/>
              </a:rPr>
              <a:t>, </a:t>
            </a:r>
            <a:r>
              <a:rPr lang="ko-KR" altLang="en-US" sz="1700" b="1" dirty="0">
                <a:solidFill>
                  <a:srgbClr val="222426"/>
                </a:solidFill>
                <a:latin typeface="-apple-system"/>
              </a:rPr>
              <a:t>예측 </a:t>
            </a:r>
            <a:r>
              <a:rPr lang="ko-KR" altLang="en-US" sz="1700" b="1" i="0" dirty="0">
                <a:solidFill>
                  <a:srgbClr val="222426"/>
                </a:solidFill>
                <a:effectLst/>
                <a:latin typeface="-apple-system"/>
              </a:rPr>
              <a:t>값이 얼마나 정확한가</a:t>
            </a:r>
            <a:r>
              <a:rPr lang="ko-KR" altLang="en-US" sz="1700" b="0" i="0" dirty="0">
                <a:solidFill>
                  <a:srgbClr val="222426"/>
                </a:solidFill>
                <a:effectLst/>
                <a:latin typeface="-apple-system"/>
              </a:rPr>
              <a:t> </a:t>
            </a:r>
            <a:endParaRPr lang="ko-KR" altLang="en-US" sz="1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90102-9C42-4C9C-A797-F7B8FF17C426}"/>
              </a:ext>
            </a:extLst>
          </p:cNvPr>
          <p:cNvSpPr txBox="1"/>
          <p:nvPr/>
        </p:nvSpPr>
        <p:spPr>
          <a:xfrm>
            <a:off x="8780149" y="3766583"/>
            <a:ext cx="30977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700" b="1" i="0" dirty="0">
              <a:solidFill>
                <a:srgbClr val="222426"/>
              </a:solidFill>
              <a:effectLst/>
              <a:latin typeface="-apple-system"/>
            </a:endParaRPr>
          </a:p>
          <a:p>
            <a:r>
              <a:rPr lang="ko-KR" altLang="en-US" sz="1700" b="1" i="0" dirty="0">
                <a:solidFill>
                  <a:srgbClr val="222426"/>
                </a:solidFill>
                <a:effectLst/>
                <a:latin typeface="-apple-system"/>
              </a:rPr>
              <a:t>실제 정답을 얼마나 맞췄느냐</a:t>
            </a:r>
            <a:r>
              <a:rPr lang="ko-KR" altLang="en-US" sz="1700" b="0" i="0" dirty="0">
                <a:solidFill>
                  <a:srgbClr val="222426"/>
                </a:solidFill>
                <a:effectLst/>
                <a:latin typeface="-apple-system"/>
              </a:rPr>
              <a:t> </a:t>
            </a:r>
            <a:endParaRPr lang="ko-KR" alt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8EE5-F499-400C-8FC3-0CA0ECFE711D}"/>
              </a:ext>
            </a:extLst>
          </p:cNvPr>
          <p:cNvSpPr txBox="1"/>
          <p:nvPr/>
        </p:nvSpPr>
        <p:spPr>
          <a:xfrm>
            <a:off x="5899537" y="5523053"/>
            <a:ext cx="630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졸림 및 안 졸림 판단</a:t>
            </a:r>
            <a:endParaRPr lang="en-US" altLang="ko-KR" b="1" dirty="0"/>
          </a:p>
          <a:p>
            <a:r>
              <a:rPr lang="en-US" altLang="ko-KR" b="1" dirty="0"/>
              <a:t> -&gt; </a:t>
            </a:r>
            <a:r>
              <a:rPr lang="ko-KR" altLang="en-US" b="1" dirty="0"/>
              <a:t>정밀도 보다 </a:t>
            </a:r>
            <a:r>
              <a:rPr lang="ko-KR" altLang="en-US" b="1" dirty="0" err="1"/>
              <a:t>재현율</a:t>
            </a:r>
            <a:r>
              <a:rPr lang="ko-KR" altLang="en-US" b="1" dirty="0"/>
              <a:t> 중요</a:t>
            </a:r>
          </a:p>
        </p:txBody>
      </p:sp>
    </p:spTree>
    <p:extLst>
      <p:ext uri="{BB962C8B-B14F-4D97-AF65-F5344CB8AC3E}">
        <p14:creationId xmlns:p14="http://schemas.microsoft.com/office/powerpoint/2010/main" val="962867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63EE-0149-4F45-B8DC-39E91BCE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/>
              <a:t>– </a:t>
            </a:r>
            <a:r>
              <a:rPr lang="ko-KR" altLang="en-US" dirty="0"/>
              <a:t>졸림</a:t>
            </a:r>
            <a:r>
              <a:rPr lang="en-US" altLang="ko-KR" dirty="0"/>
              <a:t>X </a:t>
            </a:r>
            <a:r>
              <a:rPr lang="ko-KR" altLang="en-US" dirty="0"/>
              <a:t>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02625-1835-48C6-B8F6-33174EE7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456" y="5410200"/>
            <a:ext cx="5627062" cy="762000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Training set </a:t>
            </a:r>
            <a:r>
              <a:rPr lang="ko-KR" altLang="en-US" dirty="0"/>
              <a:t>영상 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638A09-9F7D-4259-B5C4-EF391E7E4AEE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6193367" y="5410200"/>
            <a:ext cx="5546051" cy="762000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Test set </a:t>
            </a:r>
            <a:r>
              <a:rPr lang="ko-KR" altLang="en-US" dirty="0"/>
              <a:t>영상 정밀도 </a:t>
            </a:r>
            <a:r>
              <a:rPr lang="ko-KR" altLang="en-US" dirty="0" err="1"/>
              <a:t>재현율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4898482-3735-4CB8-A3C0-E77FA0C05395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68" y="1416051"/>
            <a:ext cx="5334949" cy="3970338"/>
          </a:xfr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02A44C5-3269-47D8-BE75-842E362EC6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66" y="1260012"/>
            <a:ext cx="5546052" cy="4126376"/>
          </a:xfrm>
        </p:spPr>
      </p:pic>
    </p:spTree>
    <p:extLst>
      <p:ext uri="{BB962C8B-B14F-4D97-AF65-F5344CB8AC3E}">
        <p14:creationId xmlns:p14="http://schemas.microsoft.com/office/powerpoint/2010/main" val="108579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6733A-2A4E-404E-94DC-FE3AC97C1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61539"/>
            <a:ext cx="10972800" cy="45259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/>
              <a:t>핵심 기술 내용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Face Detection : The Viola Jones</a:t>
            </a:r>
            <a:r>
              <a:rPr lang="ko-KR" altLang="en-US" sz="2400" dirty="0"/>
              <a:t> </a:t>
            </a:r>
            <a:r>
              <a:rPr lang="en-US" altLang="ko-KR" sz="2400" dirty="0"/>
              <a:t>Algorithm </a:t>
            </a:r>
            <a:r>
              <a:rPr lang="ko-KR" altLang="en-US" sz="2400" dirty="0"/>
              <a:t>논문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설계 사항 활용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구현 과정의 합리성</a:t>
            </a:r>
            <a:endParaRPr lang="en-US" altLang="ko-KR" sz="2400" dirty="0"/>
          </a:p>
          <a:p>
            <a:pPr marL="457200" indent="-457200">
              <a:buFont typeface="Wingdings 3"/>
              <a:buAutoNum type="arabicPeriod"/>
            </a:pPr>
            <a:r>
              <a:rPr lang="ko-KR" altLang="en-US" sz="2400" dirty="0"/>
              <a:t>데이터 분석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구현 완성도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완성도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문제 정의 및 해결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성능 평가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853DA3-F6FA-48BF-8C8C-E7C5067E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18151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76A43-1DA6-460A-8DB0-8A563CD1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/>
              <a:t>– </a:t>
            </a:r>
            <a:r>
              <a:rPr lang="ko-KR" altLang="en-US" dirty="0"/>
              <a:t>졸림</a:t>
            </a:r>
            <a:r>
              <a:rPr lang="en-US" altLang="ko-KR" dirty="0"/>
              <a:t>O </a:t>
            </a:r>
            <a:r>
              <a:rPr lang="ko-KR" altLang="en-US" dirty="0"/>
              <a:t>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DBC77C-3858-4E64-82DA-6A381923F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702" y="5410200"/>
            <a:ext cx="5873815" cy="76200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Training set </a:t>
            </a:r>
            <a:r>
              <a:rPr lang="ko-KR" altLang="en-US" dirty="0"/>
              <a:t>영상 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1DC174-D8EF-4332-B093-36F64DA5E723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571911" cy="7620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Test set </a:t>
            </a:r>
            <a:r>
              <a:rPr lang="ko-KR" altLang="en-US" dirty="0"/>
              <a:t>영상 정밀도 </a:t>
            </a:r>
            <a:r>
              <a:rPr lang="ko-KR" altLang="en-US" dirty="0" err="1"/>
              <a:t>재현율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2" name="내용 개체 틀 11" descr="테이블이(가) 표시된 사진&#10;&#10;자동 생성된 설명">
            <a:extLst>
              <a:ext uri="{FF2B5EF4-FFF2-40B4-BE49-F238E27FC236}">
                <a16:creationId xmlns:a16="http://schemas.microsoft.com/office/drawing/2014/main" id="{47511B64-AF5F-4E65-8426-E769359CBC7F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80397"/>
            <a:ext cx="5386388" cy="3870219"/>
          </a:xfr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E544F6B8-D0F2-491C-91D2-825C663E18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69" y="1480397"/>
            <a:ext cx="5571911" cy="3870218"/>
          </a:xfrm>
        </p:spPr>
      </p:pic>
    </p:spTree>
    <p:extLst>
      <p:ext uri="{BB962C8B-B14F-4D97-AF65-F5344CB8AC3E}">
        <p14:creationId xmlns:p14="http://schemas.microsoft.com/office/powerpoint/2010/main" val="262188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전핵심 시연 영상2">
            <a:hlinkClick r:id="" action="ppaction://media"/>
            <a:extLst>
              <a:ext uri="{FF2B5EF4-FFF2-40B4-BE49-F238E27FC236}">
                <a16:creationId xmlns:a16="http://schemas.microsoft.com/office/drawing/2014/main" id="{331BA657-A152-4972-BDDF-BE676E0487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690" y="1107440"/>
            <a:ext cx="11060877" cy="491744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700253-0F05-4E85-A6A0-1F1D0A59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구현 완성도</a:t>
            </a:r>
          </a:p>
        </p:txBody>
      </p:sp>
    </p:spTree>
    <p:extLst>
      <p:ext uri="{BB962C8B-B14F-4D97-AF65-F5344CB8AC3E}">
        <p14:creationId xmlns:p14="http://schemas.microsoft.com/office/powerpoint/2010/main" val="235792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45BCC6-5919-4453-989C-3280B0F5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490"/>
            <a:ext cx="10972800" cy="630454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ko-KR" altLang="en-US" sz="2000" b="1" dirty="0"/>
              <a:t>얼굴 인식률</a:t>
            </a:r>
            <a:endParaRPr lang="en-US" altLang="ko-KR" sz="2000" b="1" dirty="0"/>
          </a:p>
          <a:p>
            <a:pPr marL="109728" indent="0">
              <a:buNone/>
            </a:pPr>
            <a:r>
              <a:rPr lang="ko-KR" altLang="en-US" sz="2000" dirty="0"/>
              <a:t> </a:t>
            </a:r>
            <a:r>
              <a:rPr lang="en-US" altLang="ko-KR" sz="2000" dirty="0"/>
              <a:t>-&gt; 100</a:t>
            </a:r>
            <a:r>
              <a:rPr lang="ko-KR" altLang="en-US" sz="2000" dirty="0"/>
              <a:t>회 측정 </a:t>
            </a:r>
            <a:r>
              <a:rPr lang="en-US" altLang="ko-KR" sz="2000" dirty="0"/>
              <a:t>-&gt; </a:t>
            </a:r>
            <a:r>
              <a:rPr lang="ko-KR" altLang="en-US" sz="2000" dirty="0"/>
              <a:t>모두 인식 </a:t>
            </a:r>
            <a:r>
              <a:rPr lang="en-US" altLang="ko-KR" sz="2000" dirty="0"/>
              <a:t>(※</a:t>
            </a:r>
            <a:r>
              <a:rPr lang="ko-KR" altLang="en-US" sz="2000" dirty="0"/>
              <a:t>얼굴 한 부분이라도 가려지면 인식 </a:t>
            </a:r>
            <a:r>
              <a:rPr lang="en-US" altLang="ko-KR" sz="2000" dirty="0"/>
              <a:t>X)</a:t>
            </a:r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b="1" dirty="0"/>
              <a:t>졸리지 않을 때  평균  </a:t>
            </a:r>
            <a:r>
              <a:rPr lang="en-US" altLang="ko-KR" sz="2000" b="1" dirty="0"/>
              <a:t>EAR</a:t>
            </a:r>
            <a:r>
              <a:rPr lang="ko-KR" altLang="en-US" sz="2000" b="1" dirty="0"/>
              <a:t>값을 측정치</a:t>
            </a:r>
            <a:endParaRPr lang="en-US" altLang="ko-KR" sz="2000" b="1" dirty="0"/>
          </a:p>
          <a:p>
            <a:pPr marL="109728" indent="0">
              <a:buNone/>
            </a:pPr>
            <a:r>
              <a:rPr lang="en-US" altLang="ko-KR" sz="2000" dirty="0"/>
              <a:t> -Training set </a:t>
            </a:r>
            <a:r>
              <a:rPr lang="ko-KR" altLang="en-US" sz="2000" dirty="0"/>
              <a:t>평균 </a:t>
            </a:r>
            <a:r>
              <a:rPr lang="en-US" altLang="ko-KR" sz="2000" dirty="0"/>
              <a:t>EAR -&gt; 0.25 , Test set </a:t>
            </a:r>
            <a:r>
              <a:rPr lang="ko-KR" altLang="en-US" sz="2000" dirty="0"/>
              <a:t>평균 </a:t>
            </a:r>
            <a:r>
              <a:rPr lang="en-US" altLang="ko-KR" sz="2000" dirty="0"/>
              <a:t>EAR -&gt; 0.28 </a:t>
            </a:r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b="1" dirty="0"/>
              <a:t>졸릴 때 평균 </a:t>
            </a:r>
            <a:r>
              <a:rPr lang="en-US" altLang="ko-KR" sz="2000" b="1" dirty="0"/>
              <a:t>EAR</a:t>
            </a:r>
            <a:r>
              <a:rPr lang="ko-KR" altLang="en-US" sz="2000" b="1" dirty="0"/>
              <a:t>값을 측정치</a:t>
            </a:r>
            <a:r>
              <a:rPr lang="en-US" altLang="ko-KR" sz="2000" dirty="0"/>
              <a:t> </a:t>
            </a:r>
          </a:p>
          <a:p>
            <a:pPr marL="109728" indent="0">
              <a:buNone/>
            </a:pPr>
            <a:r>
              <a:rPr lang="en-US" altLang="ko-KR" sz="2000" dirty="0"/>
              <a:t> -Training set </a:t>
            </a:r>
            <a:r>
              <a:rPr lang="ko-KR" altLang="en-US" sz="2000" dirty="0"/>
              <a:t>평균 </a:t>
            </a:r>
            <a:r>
              <a:rPr lang="en-US" altLang="ko-KR" sz="2000" dirty="0"/>
              <a:t>EAR -&gt; 0.11 , Test set </a:t>
            </a:r>
            <a:r>
              <a:rPr lang="ko-KR" altLang="en-US" sz="2000" dirty="0"/>
              <a:t>평균 </a:t>
            </a:r>
            <a:r>
              <a:rPr lang="en-US" altLang="ko-KR" sz="2000" dirty="0"/>
              <a:t>EAR -&gt; 0.15 </a:t>
            </a:r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b="1" dirty="0" err="1"/>
              <a:t>경보음</a:t>
            </a:r>
            <a:r>
              <a:rPr lang="ko-KR" altLang="en-US" sz="2000" b="1" dirty="0"/>
              <a:t> 울리기</a:t>
            </a:r>
            <a:endParaRPr lang="en-US" altLang="ko-KR" sz="2000" b="1" dirty="0"/>
          </a:p>
          <a:p>
            <a:pPr marL="109728" indent="0">
              <a:buNone/>
            </a:pPr>
            <a:r>
              <a:rPr lang="en-US" altLang="ko-KR" sz="2000" dirty="0"/>
              <a:t> - EAR </a:t>
            </a:r>
            <a:r>
              <a:rPr lang="ko-KR" altLang="en-US" sz="2000" dirty="0"/>
              <a:t>값이 </a:t>
            </a:r>
            <a:r>
              <a:rPr lang="en-US" altLang="ko-KR" sz="2000" dirty="0"/>
              <a:t>0.15</a:t>
            </a:r>
            <a:r>
              <a:rPr lang="ko-KR" altLang="en-US" sz="2000" dirty="0"/>
              <a:t>미만으로 </a:t>
            </a:r>
            <a:r>
              <a:rPr lang="en-US" altLang="ko-KR" sz="2000" dirty="0"/>
              <a:t>2</a:t>
            </a:r>
            <a:r>
              <a:rPr lang="ko-KR" altLang="en-US" sz="2000" dirty="0"/>
              <a:t>초 이상 지속 시 </a:t>
            </a:r>
            <a:r>
              <a:rPr lang="ko-KR" altLang="en-US" sz="2000" dirty="0" err="1"/>
              <a:t>경보음</a:t>
            </a:r>
            <a:r>
              <a:rPr lang="ko-KR" altLang="en-US" sz="2000" dirty="0"/>
              <a:t> 발생</a:t>
            </a:r>
            <a:endParaRPr lang="en-US" altLang="ko-KR" sz="2000" dirty="0"/>
          </a:p>
          <a:p>
            <a:pPr marL="109728" indent="0">
              <a:buNone/>
            </a:pPr>
            <a:r>
              <a:rPr lang="en-US" altLang="ko-KR" sz="2000" dirty="0"/>
              <a:t> 100</a:t>
            </a:r>
            <a:r>
              <a:rPr lang="ko-KR" altLang="en-US" sz="2000" dirty="0"/>
              <a:t>회 측정 </a:t>
            </a:r>
            <a:r>
              <a:rPr lang="en-US" altLang="ko-KR" sz="2000" dirty="0"/>
              <a:t>-&gt; </a:t>
            </a:r>
            <a:r>
              <a:rPr lang="ko-KR" altLang="en-US" sz="2000" dirty="0"/>
              <a:t>모두 </a:t>
            </a:r>
            <a:r>
              <a:rPr lang="ko-KR" altLang="en-US" sz="2000" dirty="0" err="1"/>
              <a:t>경보음</a:t>
            </a:r>
            <a:r>
              <a:rPr lang="ko-KR" altLang="en-US" sz="2000" dirty="0"/>
              <a:t> 잘 울림 </a:t>
            </a: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r>
              <a:rPr lang="ko-KR" altLang="en-US" sz="2000" b="1" dirty="0"/>
              <a:t>졸음 인식 및 데이터 분석</a:t>
            </a:r>
            <a:endParaRPr lang="en-US" altLang="ko-KR" sz="2000" b="1" dirty="0"/>
          </a:p>
          <a:p>
            <a:pPr marL="109728" indent="0">
              <a:buNone/>
            </a:pPr>
            <a:r>
              <a:rPr lang="en-US" altLang="ko-KR" sz="2000" dirty="0"/>
              <a:t>                  -Training set </a:t>
            </a:r>
            <a:r>
              <a:rPr lang="ko-KR" altLang="en-US" sz="2000" dirty="0"/>
              <a:t> 평균 정밀도</a:t>
            </a:r>
            <a:r>
              <a:rPr lang="en-US" altLang="ko-KR" sz="2000" dirty="0"/>
              <a:t>: 74% , </a:t>
            </a:r>
            <a:r>
              <a:rPr lang="ko-KR" altLang="en-US" sz="2000" dirty="0"/>
              <a:t>평균 </a:t>
            </a:r>
            <a:r>
              <a:rPr lang="ko-KR" altLang="en-US" sz="2000" dirty="0" err="1"/>
              <a:t>재현율</a:t>
            </a:r>
            <a:r>
              <a:rPr lang="en-US" altLang="ko-KR" sz="2000" dirty="0"/>
              <a:t>: 83%</a:t>
            </a:r>
          </a:p>
          <a:p>
            <a:pPr marL="109728" indent="0">
              <a:buNone/>
            </a:pPr>
            <a:r>
              <a:rPr lang="en-US" altLang="ko-KR" sz="2000" dirty="0"/>
              <a:t>                                           -Test set </a:t>
            </a:r>
            <a:r>
              <a:rPr lang="ko-KR" altLang="en-US" sz="2000" dirty="0"/>
              <a:t>평균 정밀도</a:t>
            </a:r>
            <a:r>
              <a:rPr lang="en-US" altLang="ko-KR" sz="2000" dirty="0"/>
              <a:t>: 83%,  </a:t>
            </a:r>
            <a:r>
              <a:rPr lang="ko-KR" altLang="en-US" sz="2000" dirty="0"/>
              <a:t>평균 </a:t>
            </a:r>
            <a:r>
              <a:rPr lang="ko-KR" altLang="en-US" sz="2000" dirty="0" err="1"/>
              <a:t>재현율</a:t>
            </a:r>
            <a:r>
              <a:rPr lang="en-US" altLang="ko-KR" sz="2000" dirty="0"/>
              <a:t>: 87%</a:t>
            </a:r>
          </a:p>
          <a:p>
            <a:pPr marL="109728" indent="0">
              <a:buNone/>
            </a:pPr>
            <a:endParaRPr lang="en-US" altLang="ko-KR" sz="2000" dirty="0"/>
          </a:p>
          <a:p>
            <a:pPr marL="109728" indent="0">
              <a:buNone/>
            </a:pP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B9B2515-72B3-46EF-8D3E-026CA9BC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8788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완성도</a:t>
            </a:r>
          </a:p>
        </p:txBody>
      </p:sp>
    </p:spTree>
    <p:extLst>
      <p:ext uri="{BB962C8B-B14F-4D97-AF65-F5344CB8AC3E}">
        <p14:creationId xmlns:p14="http://schemas.microsoft.com/office/powerpoint/2010/main" val="340841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해결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8359" y="1458108"/>
            <a:ext cx="1188720" cy="20116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문제정의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8359" y="3890620"/>
            <a:ext cx="1188720" cy="20116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가설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53707" y="1462436"/>
            <a:ext cx="3553097" cy="2011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사용자의 졸음여부 관계없이</a:t>
            </a:r>
            <a:r>
              <a:rPr lang="en-US" altLang="ko-KR" sz="2000" dirty="0"/>
              <a:t>, </a:t>
            </a:r>
            <a:r>
              <a:rPr lang="ko-KR" altLang="en-US" sz="2000" dirty="0"/>
              <a:t>눈을 감을 때 졸음으로 인식</a:t>
            </a:r>
            <a:endParaRPr lang="en-US" altLang="ko-KR" sz="2000" dirty="0"/>
          </a:p>
          <a:p>
            <a:pPr algn="ctr"/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1702980" y="3890620"/>
            <a:ext cx="4088678" cy="20116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indent="0" algn="ctr">
              <a:buNone/>
            </a:pPr>
            <a:r>
              <a:rPr lang="ko-KR" altLang="en-US" sz="2000" dirty="0"/>
              <a:t>임계 값 도달 시간 </a:t>
            </a:r>
            <a:r>
              <a:rPr lang="en-US" altLang="ko-KR" sz="2000" dirty="0"/>
              <a:t>Start</a:t>
            </a:r>
            <a:r>
              <a:rPr lang="ko-KR" altLang="en-US" sz="2000" dirty="0"/>
              <a:t> </a:t>
            </a:r>
            <a:r>
              <a:rPr lang="en-US" altLang="ko-KR" sz="2000" dirty="0"/>
              <a:t>time</a:t>
            </a:r>
          </a:p>
          <a:p>
            <a:pPr marL="109728" indent="0" algn="ctr">
              <a:buNone/>
            </a:pPr>
            <a:r>
              <a:rPr lang="ko-KR" altLang="en-US" sz="2000" dirty="0"/>
              <a:t>임계 값 벗어나는 시간 </a:t>
            </a:r>
            <a:r>
              <a:rPr lang="en-US" altLang="ko-KR" sz="2000" dirty="0"/>
              <a:t>End time</a:t>
            </a:r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en-US" altLang="ko-KR" sz="2000" dirty="0"/>
              <a:t>End time – Start time &gt; 2 sec</a:t>
            </a:r>
          </a:p>
          <a:p>
            <a:pPr marL="109728" indent="0" algn="ctr">
              <a:buNone/>
            </a:pPr>
            <a:r>
              <a:rPr lang="ko-KR" altLang="en-US" sz="2000" dirty="0"/>
              <a:t>조건 성립 </a:t>
            </a:r>
            <a:r>
              <a:rPr lang="en-US" altLang="ko-KR" sz="2000" dirty="0"/>
              <a:t>-&gt; </a:t>
            </a:r>
            <a:r>
              <a:rPr lang="ko-KR" altLang="en-US" sz="2000" dirty="0"/>
              <a:t>졸음 판정</a:t>
            </a:r>
            <a:endParaRPr lang="en-US" altLang="ko-KR" sz="20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7DCEEC4-00DD-43AC-932B-C5D2D52179C4}"/>
              </a:ext>
            </a:extLst>
          </p:cNvPr>
          <p:cNvSpPr txBox="1">
            <a:spLocks/>
          </p:cNvSpPr>
          <p:nvPr/>
        </p:nvSpPr>
        <p:spPr>
          <a:xfrm>
            <a:off x="5916353" y="5548384"/>
            <a:ext cx="5830962" cy="79977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ko-KR" altLang="en-US" dirty="0"/>
              <a:t>문제 해결 전</a:t>
            </a:r>
            <a:endParaRPr lang="en-US" dirty="0"/>
          </a:p>
        </p:txBody>
      </p:sp>
      <p:pic>
        <p:nvPicPr>
          <p:cNvPr id="19" name="문제 해결 과정 1">
            <a:hlinkClick r:id="" action="ppaction://media"/>
            <a:extLst>
              <a:ext uri="{FF2B5EF4-FFF2-40B4-BE49-F238E27FC236}">
                <a16:creationId xmlns:a16="http://schemas.microsoft.com/office/drawing/2014/main" id="{DFF619F2-0989-4586-AC54-74C930018C4B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4540" y="1445123"/>
            <a:ext cx="5826034" cy="3919436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0D21C1B-A373-4C4E-A25C-7105EF30540E}"/>
              </a:ext>
            </a:extLst>
          </p:cNvPr>
          <p:cNvCxnSpPr/>
          <p:nvPr/>
        </p:nvCxnSpPr>
        <p:spPr>
          <a:xfrm>
            <a:off x="3676072" y="4641273"/>
            <a:ext cx="0" cy="477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해결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1037" y="2492824"/>
            <a:ext cx="4341221" cy="28760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indent="0" algn="ctr">
              <a:buNone/>
            </a:pPr>
            <a:endParaRPr lang="en-US" altLang="ko-KR" dirty="0"/>
          </a:p>
          <a:p>
            <a:pPr marL="109728" indent="0" algn="ctr">
              <a:buNone/>
            </a:pPr>
            <a:endParaRPr lang="en-US" altLang="ko-KR" dirty="0"/>
          </a:p>
          <a:p>
            <a:pPr marL="109728" indent="0" algn="ctr">
              <a:buNone/>
            </a:pPr>
            <a:endParaRPr lang="en-US" altLang="ko-KR" dirty="0"/>
          </a:p>
          <a:p>
            <a:pPr marL="109728" indent="0" algn="ctr">
              <a:buNone/>
            </a:pPr>
            <a:r>
              <a:rPr lang="ko-KR" altLang="en-US" sz="2200" dirty="0"/>
              <a:t>임계 값 시간 지속이 짧으면 </a:t>
            </a:r>
            <a:endParaRPr lang="en-US" altLang="ko-KR" sz="2200" dirty="0"/>
          </a:p>
          <a:p>
            <a:pPr marL="109728" indent="0" algn="ctr">
              <a:buNone/>
            </a:pPr>
            <a:r>
              <a:rPr lang="ko-KR" altLang="en-US" sz="2200" dirty="0"/>
              <a:t>졸음 인식 </a:t>
            </a:r>
            <a:r>
              <a:rPr lang="en-US" altLang="ko-KR" sz="2200" dirty="0"/>
              <a:t>X </a:t>
            </a:r>
          </a:p>
          <a:p>
            <a:pPr marL="109728" indent="0" algn="ctr">
              <a:buNone/>
            </a:pPr>
            <a:endParaRPr lang="en-US" altLang="ko-KR" sz="2200" dirty="0"/>
          </a:p>
          <a:p>
            <a:pPr marL="109728" indent="0" algn="ctr">
              <a:buNone/>
            </a:pPr>
            <a:r>
              <a:rPr lang="en-US" altLang="ko-KR" sz="2200" dirty="0"/>
              <a:t>and</a:t>
            </a:r>
          </a:p>
          <a:p>
            <a:pPr marL="109728" indent="0" algn="ctr">
              <a:buNone/>
            </a:pPr>
            <a:endParaRPr lang="en-US" altLang="ko-KR" sz="2200" dirty="0"/>
          </a:p>
          <a:p>
            <a:pPr marL="109728" indent="0" algn="ctr">
              <a:buNone/>
            </a:pPr>
            <a:r>
              <a:rPr lang="ko-KR" altLang="en-US" sz="2200" dirty="0"/>
              <a:t>시간이 길면 졸음 인식 </a:t>
            </a:r>
            <a:r>
              <a:rPr lang="en-US" altLang="ko-KR" sz="2200" dirty="0"/>
              <a:t>O</a:t>
            </a:r>
          </a:p>
          <a:p>
            <a:pPr marL="109728" indent="0" algn="ctr">
              <a:buNone/>
            </a:pPr>
            <a:endParaRPr lang="en-US" altLang="ko-KR" sz="2200" dirty="0"/>
          </a:p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06054" y="2050867"/>
            <a:ext cx="1331186" cy="6792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분석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CF6C915-6691-483F-8337-577D94C479FF}"/>
              </a:ext>
            </a:extLst>
          </p:cNvPr>
          <p:cNvSpPr txBox="1">
            <a:spLocks/>
          </p:cNvSpPr>
          <p:nvPr/>
        </p:nvSpPr>
        <p:spPr>
          <a:xfrm>
            <a:off x="5631134" y="5598513"/>
            <a:ext cx="5834655" cy="839299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ko-KR" altLang="en-US" dirty="0"/>
              <a:t>문제 해결 후</a:t>
            </a:r>
            <a:endParaRPr lang="en-US" dirty="0"/>
          </a:p>
        </p:txBody>
      </p:sp>
      <p:pic>
        <p:nvPicPr>
          <p:cNvPr id="8" name="문제 해결 과정 2">
            <a:hlinkClick r:id="" action="ppaction://media"/>
            <a:extLst>
              <a:ext uri="{FF2B5EF4-FFF2-40B4-BE49-F238E27FC236}">
                <a16:creationId xmlns:a16="http://schemas.microsoft.com/office/drawing/2014/main" id="{48019C9E-8643-4981-BF6C-7E167D44C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7260" y="1293224"/>
            <a:ext cx="6105173" cy="41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해결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8636" y="1447601"/>
            <a:ext cx="1188720" cy="21379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문제정의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8636" y="4114800"/>
            <a:ext cx="1188720" cy="21379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가설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15734" y="1447601"/>
            <a:ext cx="3840476" cy="2137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indent="0" algn="ctr">
              <a:buNone/>
            </a:pPr>
            <a:r>
              <a:rPr lang="ko-KR" altLang="en-US" sz="1900" dirty="0"/>
              <a:t>사용자의 졸음 여부 관계없이 눈을 감으면 </a:t>
            </a:r>
            <a:r>
              <a:rPr lang="ko-KR" altLang="en-US" sz="1900" dirty="0" err="1"/>
              <a:t>경보음</a:t>
            </a:r>
            <a:r>
              <a:rPr lang="ko-KR" altLang="en-US" sz="1900" dirty="0"/>
              <a:t> 울림</a:t>
            </a:r>
            <a:endParaRPr lang="en-US" altLang="ko-KR" sz="1900" dirty="0"/>
          </a:p>
        </p:txBody>
      </p:sp>
      <p:sp>
        <p:nvSpPr>
          <p:cNvPr id="9" name="직사각형 8"/>
          <p:cNvSpPr/>
          <p:nvPr/>
        </p:nvSpPr>
        <p:spPr>
          <a:xfrm>
            <a:off x="1815733" y="4114800"/>
            <a:ext cx="3840476" cy="2137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indent="0" algn="ctr">
              <a:buNone/>
            </a:pPr>
            <a:r>
              <a:rPr lang="ko-KR" altLang="en-US" dirty="0"/>
              <a:t>임계 값 도달 시간</a:t>
            </a:r>
            <a:r>
              <a:rPr lang="ko-KR" altLang="en-US" sz="1800" dirty="0"/>
              <a:t> </a:t>
            </a:r>
            <a:r>
              <a:rPr lang="en-US" altLang="ko-KR" sz="1800" dirty="0"/>
              <a:t>Start</a:t>
            </a:r>
            <a:r>
              <a:rPr lang="ko-KR" altLang="en-US" sz="1800" dirty="0"/>
              <a:t> </a:t>
            </a:r>
            <a:r>
              <a:rPr lang="en-US" altLang="ko-KR" sz="1800" dirty="0"/>
              <a:t>time</a:t>
            </a:r>
          </a:p>
          <a:p>
            <a:pPr marL="109728" indent="0" algn="ctr">
              <a:buNone/>
            </a:pPr>
            <a:r>
              <a:rPr lang="ko-KR" altLang="en-US" dirty="0"/>
              <a:t>임계 값 벗어나는 시간  </a:t>
            </a:r>
            <a:r>
              <a:rPr lang="en-US" altLang="ko-KR" sz="1800" dirty="0"/>
              <a:t>end time</a:t>
            </a:r>
          </a:p>
          <a:p>
            <a:pPr marL="109728" indent="0" algn="ctr">
              <a:buNone/>
            </a:pPr>
            <a:endParaRPr lang="en-US" altLang="ko-KR" sz="1800" dirty="0"/>
          </a:p>
          <a:p>
            <a:pPr marL="109728" indent="0" algn="ctr">
              <a:buNone/>
            </a:pPr>
            <a:endParaRPr lang="en-US" altLang="ko-KR" sz="1800" dirty="0"/>
          </a:p>
          <a:p>
            <a:pPr marL="109728" indent="0" algn="ctr">
              <a:buNone/>
            </a:pPr>
            <a:r>
              <a:rPr lang="en-US" altLang="ko-KR" sz="1800" dirty="0"/>
              <a:t>End time – start time &gt; 2 sec</a:t>
            </a:r>
          </a:p>
          <a:p>
            <a:pPr marL="109728" indent="0" algn="ctr">
              <a:buNone/>
            </a:pPr>
            <a:r>
              <a:rPr lang="ko-KR" altLang="en-US" sz="1900" dirty="0"/>
              <a:t>조건 성립 </a:t>
            </a:r>
            <a:r>
              <a:rPr lang="en-US" altLang="ko-KR" sz="1900" dirty="0"/>
              <a:t>-&gt; </a:t>
            </a:r>
            <a:r>
              <a:rPr lang="ko-KR" altLang="en-US" sz="1900" dirty="0" err="1"/>
              <a:t>경보음</a:t>
            </a:r>
            <a:r>
              <a:rPr lang="ko-KR" altLang="en-US" sz="1900" dirty="0"/>
              <a:t> 울림</a:t>
            </a:r>
            <a:endParaRPr lang="en-US" altLang="ko-KR" sz="19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DECD8E1-7564-4F30-BE51-8F64D6F56AD6}"/>
              </a:ext>
            </a:extLst>
          </p:cNvPr>
          <p:cNvSpPr txBox="1">
            <a:spLocks/>
          </p:cNvSpPr>
          <p:nvPr/>
        </p:nvSpPr>
        <p:spPr>
          <a:xfrm>
            <a:off x="5913117" y="5702888"/>
            <a:ext cx="5517423" cy="79493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ko-KR" altLang="en-US" dirty="0"/>
              <a:t>문제 해결 전  </a:t>
            </a:r>
            <a:endParaRPr lang="en-US" dirty="0"/>
          </a:p>
        </p:txBody>
      </p:sp>
      <p:pic>
        <p:nvPicPr>
          <p:cNvPr id="16" name="문제 해결 및 정의 3">
            <a:hlinkClick r:id="" action="ppaction://media"/>
            <a:extLst>
              <a:ext uri="{FF2B5EF4-FFF2-40B4-BE49-F238E27FC236}">
                <a16:creationId xmlns:a16="http://schemas.microsoft.com/office/drawing/2014/main" id="{E08A03E5-34C1-4EFE-9404-357372A0174C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3118" y="1676959"/>
            <a:ext cx="5897317" cy="381719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24ABFF6-EA8F-4EB2-8EEA-4266424A20F8}"/>
              </a:ext>
            </a:extLst>
          </p:cNvPr>
          <p:cNvCxnSpPr/>
          <p:nvPr/>
        </p:nvCxnSpPr>
        <p:spPr>
          <a:xfrm flipH="1">
            <a:off x="3735971" y="4920342"/>
            <a:ext cx="4756" cy="482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47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해결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2663" y="2453634"/>
            <a:ext cx="4419599" cy="28388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indent="0" algn="ctr">
              <a:buNone/>
            </a:pPr>
            <a:endParaRPr lang="en-US" altLang="ko-KR" sz="24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ko-KR" altLang="en-US" sz="2000" dirty="0"/>
              <a:t>임계 값 시간 지속이 짧으면 </a:t>
            </a:r>
            <a:endParaRPr lang="en-US" altLang="ko-KR" sz="2000" dirty="0"/>
          </a:p>
          <a:p>
            <a:pPr marL="109728" indent="0" algn="ctr">
              <a:buNone/>
            </a:pPr>
            <a:r>
              <a:rPr lang="ko-KR" altLang="en-US" sz="2000" dirty="0" err="1"/>
              <a:t>경보음</a:t>
            </a:r>
            <a:r>
              <a:rPr lang="ko-KR" altLang="en-US" sz="2000" dirty="0"/>
              <a:t> 울림 </a:t>
            </a:r>
            <a:r>
              <a:rPr lang="en-US" altLang="ko-KR" sz="2000" dirty="0"/>
              <a:t>X </a:t>
            </a:r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en-US" altLang="ko-KR" sz="2000" dirty="0"/>
              <a:t>and</a:t>
            </a:r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ko-KR" altLang="en-US" sz="2000" dirty="0"/>
              <a:t>시간이 길면 </a:t>
            </a:r>
            <a:r>
              <a:rPr lang="ko-KR" altLang="en-US" sz="2000" dirty="0" err="1"/>
              <a:t>경보음</a:t>
            </a:r>
            <a:r>
              <a:rPr lang="ko-KR" altLang="en-US" sz="2000" dirty="0"/>
              <a:t> 울림 </a:t>
            </a:r>
            <a:r>
              <a:rPr lang="en-US" altLang="ko-KR" sz="2000" dirty="0"/>
              <a:t>O</a:t>
            </a:r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endParaRPr lang="en-US" altLang="ko-KR" sz="2100" dirty="0"/>
          </a:p>
          <a:p>
            <a:pPr marL="109728" indent="0" algn="ctr">
              <a:buNone/>
            </a:pPr>
            <a:endParaRPr lang="en-US" altLang="ko-KR" sz="2100" dirty="0"/>
          </a:p>
          <a:p>
            <a:pPr marL="109728" indent="0" algn="ctr">
              <a:buNone/>
            </a:pPr>
            <a:endParaRPr lang="en-US" altLang="ko-KR" sz="2100" dirty="0"/>
          </a:p>
          <a:p>
            <a:pPr algn="ctr"/>
            <a:endParaRPr lang="ko-KR" altLang="en-US" sz="2100" dirty="0"/>
          </a:p>
        </p:txBody>
      </p:sp>
      <p:sp>
        <p:nvSpPr>
          <p:cNvPr id="6" name="직사각형 5"/>
          <p:cNvSpPr/>
          <p:nvPr/>
        </p:nvSpPr>
        <p:spPr>
          <a:xfrm>
            <a:off x="2142312" y="2011678"/>
            <a:ext cx="1301724" cy="6459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분석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504E64D-E487-4D12-A912-89552EE65E0C}"/>
              </a:ext>
            </a:extLst>
          </p:cNvPr>
          <p:cNvSpPr txBox="1">
            <a:spLocks/>
          </p:cNvSpPr>
          <p:nvPr/>
        </p:nvSpPr>
        <p:spPr>
          <a:xfrm>
            <a:off x="5609708" y="5571114"/>
            <a:ext cx="5576249" cy="866782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ko-KR" altLang="en-US" dirty="0"/>
              <a:t>문제 해결 후</a:t>
            </a:r>
            <a:endParaRPr lang="en-US" dirty="0"/>
          </a:p>
        </p:txBody>
      </p:sp>
      <p:pic>
        <p:nvPicPr>
          <p:cNvPr id="8" name="문제 해결 및 정의 4">
            <a:hlinkClick r:id="" action="ppaction://media"/>
            <a:extLst>
              <a:ext uri="{FF2B5EF4-FFF2-40B4-BE49-F238E27FC236}">
                <a16:creationId xmlns:a16="http://schemas.microsoft.com/office/drawing/2014/main" id="{F6DF97C5-53E8-43AA-B60B-E0439BFDD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8143" y="1389565"/>
            <a:ext cx="6130678" cy="39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6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해결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8187" y="1371594"/>
            <a:ext cx="1188720" cy="22710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문제정의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8187" y="3946369"/>
            <a:ext cx="1188720" cy="25929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가설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15285" y="1371594"/>
            <a:ext cx="3984171" cy="22710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indent="0" algn="ctr">
              <a:buNone/>
            </a:pPr>
            <a:r>
              <a:rPr lang="ko-KR" altLang="en-US" sz="2000" dirty="0"/>
              <a:t>그래프 분포의 위치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 개수로 졸음 정도 분석 및 확인 어려움 </a:t>
            </a: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1515284" y="3946369"/>
            <a:ext cx="3984172" cy="25929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indent="0" algn="ctr">
              <a:buNone/>
            </a:pPr>
            <a:r>
              <a:rPr lang="ko-KR" altLang="en-US" sz="2000" dirty="0"/>
              <a:t>수치들의 평균값을 선으로 표시</a:t>
            </a: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en-US" altLang="ko-KR" sz="2000" dirty="0"/>
              <a:t>‘</a:t>
            </a:r>
            <a:r>
              <a:rPr lang="ko-KR" altLang="en-US" sz="2000" dirty="0"/>
              <a:t>분류성능평가지표</a:t>
            </a:r>
            <a:r>
              <a:rPr lang="en-US" altLang="ko-KR" sz="2000" dirty="0"/>
              <a:t>’ </a:t>
            </a:r>
            <a:r>
              <a:rPr lang="ko-KR" altLang="en-US" sz="2000" dirty="0"/>
              <a:t>이용 </a:t>
            </a: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ko-KR" altLang="en-US" sz="2000" dirty="0"/>
              <a:t>졸음 여부 정확도 수치화</a:t>
            </a: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ko-KR" altLang="en-US" sz="2000" dirty="0"/>
              <a:t>정밀 분석 가능 </a:t>
            </a:r>
            <a:endParaRPr lang="en-US" altLang="ko-KR" sz="20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BF0F9B-2993-448F-9B4A-354BD9F185A8}"/>
              </a:ext>
            </a:extLst>
          </p:cNvPr>
          <p:cNvSpPr txBox="1">
            <a:spLocks/>
          </p:cNvSpPr>
          <p:nvPr/>
        </p:nvSpPr>
        <p:spPr>
          <a:xfrm>
            <a:off x="5899260" y="5478796"/>
            <a:ext cx="5717310" cy="76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ko-KR" altLang="en-US" sz="2400" dirty="0"/>
              <a:t>그래프 분포 위치를 통한 대략적 예측</a:t>
            </a:r>
            <a:endParaRPr lang="en-US" sz="2400" dirty="0"/>
          </a:p>
        </p:txBody>
      </p:sp>
      <p:graphicFrame>
        <p:nvGraphicFramePr>
          <p:cNvPr id="16" name="내용 개체 틀 9">
            <a:extLst>
              <a:ext uri="{FF2B5EF4-FFF2-40B4-BE49-F238E27FC236}">
                <a16:creationId xmlns:a16="http://schemas.microsoft.com/office/drawing/2014/main" id="{27C39CA0-782E-4869-B1AA-99B9432846C4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23564348"/>
              </p:ext>
            </p:extLst>
          </p:nvPr>
        </p:nvGraphicFramePr>
        <p:xfrm>
          <a:off x="5733302" y="1382591"/>
          <a:ext cx="3121295" cy="2351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화살표: 아래쪽 26">
            <a:extLst>
              <a:ext uri="{FF2B5EF4-FFF2-40B4-BE49-F238E27FC236}">
                <a16:creationId xmlns:a16="http://schemas.microsoft.com/office/drawing/2014/main" id="{A1A117B9-0A98-4117-B81A-818920C6CFEE}"/>
              </a:ext>
            </a:extLst>
          </p:cNvPr>
          <p:cNvSpPr/>
          <p:nvPr/>
        </p:nvSpPr>
        <p:spPr>
          <a:xfrm>
            <a:off x="7303232" y="3946369"/>
            <a:ext cx="202352" cy="449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30">
            <a:extLst>
              <a:ext uri="{FF2B5EF4-FFF2-40B4-BE49-F238E27FC236}">
                <a16:creationId xmlns:a16="http://schemas.microsoft.com/office/drawing/2014/main" id="{486E04E5-8A74-486C-A85D-82956F3B9A5F}"/>
              </a:ext>
            </a:extLst>
          </p:cNvPr>
          <p:cNvSpPr/>
          <p:nvPr/>
        </p:nvSpPr>
        <p:spPr>
          <a:xfrm>
            <a:off x="10558308" y="3881748"/>
            <a:ext cx="202352" cy="449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A3386-23D3-4B46-A748-A1CB752FC4CF}"/>
              </a:ext>
            </a:extLst>
          </p:cNvPr>
          <p:cNvSpPr txBox="1"/>
          <p:nvPr/>
        </p:nvSpPr>
        <p:spPr>
          <a:xfrm>
            <a:off x="6619220" y="4531286"/>
            <a:ext cx="1671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아래쪽에 분포 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졸림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0155CC-714C-4CD3-B444-CAA7FC30692A}"/>
              </a:ext>
            </a:extLst>
          </p:cNvPr>
          <p:cNvSpPr txBox="1"/>
          <p:nvPr/>
        </p:nvSpPr>
        <p:spPr>
          <a:xfrm>
            <a:off x="9810434" y="4500729"/>
            <a:ext cx="1671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위쪽에 분포 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졸리지 않음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73DCA451-BF72-40C8-89E6-F2E665A8D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502845"/>
              </p:ext>
            </p:extLst>
          </p:nvPr>
        </p:nvGraphicFramePr>
        <p:xfrm>
          <a:off x="8815405" y="1367367"/>
          <a:ext cx="3241611" cy="2275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F2AD4E-3032-4E72-8DB5-B6328CF65BCB}"/>
              </a:ext>
            </a:extLst>
          </p:cNvPr>
          <p:cNvCxnSpPr/>
          <p:nvPr/>
        </p:nvCxnSpPr>
        <p:spPr>
          <a:xfrm flipH="1">
            <a:off x="3546764" y="4451046"/>
            <a:ext cx="13855" cy="301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3778C06-D6C0-41A2-992C-476AE0DADD07}"/>
              </a:ext>
            </a:extLst>
          </p:cNvPr>
          <p:cNvCxnSpPr/>
          <p:nvPr/>
        </p:nvCxnSpPr>
        <p:spPr>
          <a:xfrm>
            <a:off x="3560619" y="5003897"/>
            <a:ext cx="0" cy="341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C030F1-1B69-4D23-9C1E-6B8C85EB7F58}"/>
              </a:ext>
            </a:extLst>
          </p:cNvPr>
          <p:cNvCxnSpPr/>
          <p:nvPr/>
        </p:nvCxnSpPr>
        <p:spPr>
          <a:xfrm>
            <a:off x="3546764" y="5659255"/>
            <a:ext cx="0" cy="341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D10FB0C-457E-4705-87FB-727C25ADE800}"/>
              </a:ext>
            </a:extLst>
          </p:cNvPr>
          <p:cNvSpPr/>
          <p:nvPr/>
        </p:nvSpPr>
        <p:spPr>
          <a:xfrm>
            <a:off x="6446080" y="2604144"/>
            <a:ext cx="2119008" cy="4241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3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 및 해결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74471" y="2580216"/>
            <a:ext cx="4328158" cy="30106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ko-KR" altLang="en-US" sz="2000" dirty="0"/>
              <a:t>분포 위치 만으로 판단 못하는 경우</a:t>
            </a: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ko-KR" altLang="en-US" sz="2000" dirty="0"/>
              <a:t>데이터 값</a:t>
            </a:r>
            <a:r>
              <a:rPr lang="en-US" altLang="ko-KR" sz="2000" dirty="0"/>
              <a:t>(</a:t>
            </a:r>
            <a:r>
              <a:rPr lang="ko-KR" altLang="en-US" sz="2000" dirty="0"/>
              <a:t>개수</a:t>
            </a:r>
            <a:r>
              <a:rPr lang="en-US" altLang="ko-KR" sz="2000" dirty="0"/>
              <a:t>)</a:t>
            </a:r>
            <a:r>
              <a:rPr lang="ko-KR" altLang="en-US" sz="2000" dirty="0"/>
              <a:t>이 애매하게 나와 판단 못하는  경우</a:t>
            </a: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endParaRPr lang="en-US" altLang="ko-KR" sz="2000" dirty="0"/>
          </a:p>
          <a:p>
            <a:pPr marL="109728" indent="0" algn="ctr">
              <a:buNone/>
            </a:pPr>
            <a:r>
              <a:rPr lang="ko-KR" altLang="en-US" sz="2000" dirty="0"/>
              <a:t>정확도 분석 및 졸음여부 판단 가능 </a:t>
            </a:r>
            <a:endParaRPr lang="en-US" altLang="ko-KR" sz="2000" dirty="0"/>
          </a:p>
          <a:p>
            <a:pPr algn="ctr"/>
            <a:endParaRPr lang="ko-KR" altLang="en-US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1905001" y="2071910"/>
            <a:ext cx="1267097" cy="6008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분석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A154863-E120-4539-89DA-FF9463A85B93}"/>
              </a:ext>
            </a:extLst>
          </p:cNvPr>
          <p:cNvSpPr txBox="1">
            <a:spLocks/>
          </p:cNvSpPr>
          <p:nvPr/>
        </p:nvSpPr>
        <p:spPr>
          <a:xfrm>
            <a:off x="4809061" y="5428538"/>
            <a:ext cx="7382940" cy="933073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en-US" altLang="ko-KR" sz="2500" dirty="0"/>
              <a:t>‘</a:t>
            </a:r>
            <a:r>
              <a:rPr lang="ko-KR" altLang="en-US" sz="2500" dirty="0"/>
              <a:t>분류성능평가지표</a:t>
            </a:r>
            <a:r>
              <a:rPr lang="en-US" altLang="ko-KR" sz="2500" dirty="0"/>
              <a:t>’</a:t>
            </a:r>
            <a:r>
              <a:rPr lang="ko-KR" altLang="en-US" sz="2500" dirty="0"/>
              <a:t>를 통한 예측 및 </a:t>
            </a:r>
            <a:endParaRPr lang="en-US" altLang="ko-KR" sz="2500" dirty="0"/>
          </a:p>
          <a:p>
            <a:pPr marL="109728" indent="0" algn="ctr">
              <a:buNone/>
            </a:pPr>
            <a:r>
              <a:rPr lang="ko-KR" altLang="en-US" sz="2500" dirty="0"/>
              <a:t>졸음 측정</a:t>
            </a:r>
            <a:endParaRPr lang="en-US" sz="25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8B43208-5C30-4E99-AAB1-EF77CE56BB2A}"/>
              </a:ext>
            </a:extLst>
          </p:cNvPr>
          <p:cNvCxnSpPr/>
          <p:nvPr/>
        </p:nvCxnSpPr>
        <p:spPr>
          <a:xfrm>
            <a:off x="2609273" y="4253345"/>
            <a:ext cx="0" cy="446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D9F3F71-7E92-4DE3-ADD2-CE921B503E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7413451"/>
              </p:ext>
            </p:extLst>
          </p:nvPr>
        </p:nvGraphicFramePr>
        <p:xfrm>
          <a:off x="8536434" y="911830"/>
          <a:ext cx="3501129" cy="2755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CE492CFB-85AD-41A2-B232-8469CCEBA0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13439"/>
              </p:ext>
            </p:extLst>
          </p:nvPr>
        </p:nvGraphicFramePr>
        <p:xfrm>
          <a:off x="4914057" y="1031276"/>
          <a:ext cx="362237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FBD1EF6-7F67-416B-AEAE-1B4DC9D3D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94D64-310F-4D3C-AED7-60026147D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02943168">
            <a:extLst>
              <a:ext uri="{FF2B5EF4-FFF2-40B4-BE49-F238E27FC236}">
                <a16:creationId xmlns:a16="http://schemas.microsoft.com/office/drawing/2014/main" id="{05A49E18-CD94-4A99-88EE-C4EC24056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60" y="3857480"/>
            <a:ext cx="3727374" cy="124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9FE547C-F026-4E4A-A926-934F5FA5AC91}"/>
              </a:ext>
            </a:extLst>
          </p:cNvPr>
          <p:cNvCxnSpPr/>
          <p:nvPr/>
        </p:nvCxnSpPr>
        <p:spPr>
          <a:xfrm>
            <a:off x="5310909" y="2475345"/>
            <a:ext cx="31608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3E78BB-BE37-49A8-A150-8B313CEA65EC}"/>
              </a:ext>
            </a:extLst>
          </p:cNvPr>
          <p:cNvCxnSpPr/>
          <p:nvPr/>
        </p:nvCxnSpPr>
        <p:spPr>
          <a:xfrm>
            <a:off x="8876693" y="2212108"/>
            <a:ext cx="31608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84D67725-A90D-4B9B-B597-ED009F453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19904472">
            <a:extLst>
              <a:ext uri="{FF2B5EF4-FFF2-40B4-BE49-F238E27FC236}">
                <a16:creationId xmlns:a16="http://schemas.microsoft.com/office/drawing/2014/main" id="{71D6869E-E7DD-4F0C-990E-8A3C9B750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65" y="3857480"/>
            <a:ext cx="3549135" cy="124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566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46332D1-89C9-45AE-AE42-F21F6FE6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18937"/>
            <a:ext cx="10972800" cy="6284186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ko-KR" altLang="en-US" sz="2300" b="1" dirty="0"/>
              <a:t>사용자의 얼굴과 눈을 한 번에 감지 할 수 있는가</a:t>
            </a:r>
            <a:r>
              <a:rPr lang="en-US" altLang="ko-KR" sz="2300" b="1" dirty="0"/>
              <a:t>?</a:t>
            </a:r>
          </a:p>
          <a:p>
            <a:pPr marL="109728" indent="0">
              <a:buNone/>
            </a:pPr>
            <a:endParaRPr lang="en-US" altLang="ko-KR" sz="2500" dirty="0"/>
          </a:p>
          <a:p>
            <a:pPr marL="109728" indent="0">
              <a:buNone/>
            </a:pPr>
            <a:endParaRPr lang="en-US" altLang="ko-KR" sz="2500" b="1" dirty="0"/>
          </a:p>
          <a:p>
            <a:pPr marL="109728" indent="0">
              <a:buNone/>
            </a:pPr>
            <a:endParaRPr lang="en-US" altLang="ko-KR" sz="2500" b="1" dirty="0"/>
          </a:p>
          <a:p>
            <a:pPr marL="109728" indent="0">
              <a:buNone/>
            </a:pPr>
            <a:r>
              <a:rPr lang="ko-KR" altLang="en-US" sz="2500" b="1" dirty="0"/>
              <a:t>잘 감지 한다</a:t>
            </a:r>
            <a:r>
              <a:rPr lang="en-US" altLang="ko-KR" sz="2500" b="1" dirty="0"/>
              <a:t>.</a:t>
            </a:r>
          </a:p>
          <a:p>
            <a:pPr marL="109728" indent="0">
              <a:buNone/>
            </a:pPr>
            <a:endParaRPr lang="en-US" altLang="ko-KR" sz="2500" b="1" dirty="0"/>
          </a:p>
          <a:p>
            <a:pPr marL="109728" indent="0">
              <a:buNone/>
            </a:pPr>
            <a:endParaRPr lang="en-US" altLang="ko-KR" sz="2000" b="1" dirty="0"/>
          </a:p>
          <a:p>
            <a:pPr marL="109728" indent="0">
              <a:buNone/>
            </a:pPr>
            <a:r>
              <a:rPr lang="ko-KR" altLang="en-US" sz="2300" b="1" dirty="0"/>
              <a:t>감지가 될 때</a:t>
            </a:r>
            <a:r>
              <a:rPr lang="en-US" altLang="ko-KR" sz="2300" b="1" dirty="0"/>
              <a:t> EAR</a:t>
            </a:r>
            <a:r>
              <a:rPr lang="ko-KR" altLang="en-US" sz="2300" b="1" dirty="0"/>
              <a:t>값 모니터링이 잘 이루어지는가</a:t>
            </a:r>
            <a:r>
              <a:rPr lang="en-US" altLang="ko-KR" sz="2300" b="1" dirty="0"/>
              <a:t>?</a:t>
            </a:r>
          </a:p>
          <a:p>
            <a:pPr marL="109728" indent="0">
              <a:buNone/>
            </a:pPr>
            <a:endParaRPr lang="en-US" altLang="ko-KR" sz="2500" dirty="0"/>
          </a:p>
          <a:p>
            <a:pPr marL="109728" indent="0">
              <a:buNone/>
            </a:pPr>
            <a:endParaRPr lang="en-US" altLang="ko-KR" sz="2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4444E1-E575-4B4F-85EC-4BD12CF6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44299"/>
          </a:xfrm>
        </p:spPr>
        <p:txBody>
          <a:bodyPr anchor="ctr">
            <a:normAutofit/>
          </a:bodyPr>
          <a:lstStyle/>
          <a:p>
            <a:r>
              <a:rPr lang="en-US" altLang="ko-KR" sz="4000" dirty="0"/>
              <a:t>9. </a:t>
            </a:r>
            <a:r>
              <a:rPr lang="ko-KR" altLang="en-US" sz="4000" dirty="0"/>
              <a:t>성능 평가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9" y="1586645"/>
            <a:ext cx="2558204" cy="224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55374" y="3356163"/>
            <a:ext cx="358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 감지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0" y="4510698"/>
            <a:ext cx="2478116" cy="217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85037" y="6063977"/>
            <a:ext cx="358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EAR</a:t>
            </a:r>
            <a:r>
              <a:rPr lang="ko-KR" altLang="en-US" dirty="0"/>
              <a:t>값이 정상적으로 측정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97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0" y="1820712"/>
            <a:ext cx="11379200" cy="4569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500" dirty="0"/>
              <a:t> </a:t>
            </a:r>
            <a:r>
              <a:rPr lang="en-US" altLang="ko-KR" sz="2500" dirty="0" err="1"/>
              <a:t>PyCharm</a:t>
            </a:r>
            <a:r>
              <a:rPr lang="ko-KR" altLang="en-US" sz="2500" dirty="0"/>
              <a:t> 개발환경의 </a:t>
            </a:r>
            <a:r>
              <a:rPr lang="en-US" altLang="ko-KR" sz="2500" b="1" i="0" dirty="0" err="1">
                <a:effectLst/>
                <a:latin typeface="Apple SD Gothic Neo"/>
              </a:rPr>
              <a:t>OpenCV</a:t>
            </a:r>
            <a:r>
              <a:rPr lang="en-US" altLang="ko-KR" sz="2500" b="1" i="0" dirty="0">
                <a:effectLst/>
                <a:latin typeface="Apple SD Gothic Neo"/>
              </a:rPr>
              <a:t>, </a:t>
            </a:r>
            <a:r>
              <a:rPr lang="en-US" altLang="ko-KR" sz="2500" b="1" i="0" dirty="0" err="1">
                <a:effectLst/>
                <a:latin typeface="Apple SD Gothic Neo"/>
              </a:rPr>
              <a:t>dlib</a:t>
            </a:r>
            <a:r>
              <a:rPr lang="ko-KR" altLang="en-US" sz="2500" b="0" i="0" dirty="0">
                <a:effectLst/>
                <a:latin typeface="Apple SD Gothic Neo"/>
              </a:rPr>
              <a:t>을 기반한 영상 처</a:t>
            </a:r>
            <a:r>
              <a:rPr lang="ko-KR" altLang="en-US" sz="2500" dirty="0">
                <a:latin typeface="Apple SD Gothic Neo"/>
              </a:rPr>
              <a:t>리 신호 기술 사용</a:t>
            </a:r>
            <a:r>
              <a:rPr lang="en-US" altLang="ko-KR" sz="2500" dirty="0">
                <a:latin typeface="Apple SD Gothic Neo"/>
              </a:rPr>
              <a:t>.</a:t>
            </a:r>
            <a:endParaRPr lang="en-US" altLang="ko-KR" sz="2500" dirty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en-US" altLang="ko-KR" sz="2500" dirty="0"/>
              <a:t>EAR </a:t>
            </a:r>
            <a:r>
              <a:rPr lang="ko-KR" altLang="en-US" sz="2500" dirty="0"/>
              <a:t>알고리즘의 수식을 이용하여 </a:t>
            </a:r>
            <a:r>
              <a:rPr lang="en-US" altLang="ko-KR" sz="2500" dirty="0"/>
              <a:t>EAR</a:t>
            </a:r>
            <a:r>
              <a:rPr lang="ko-KR" altLang="en-US" sz="2500" dirty="0"/>
              <a:t>값을 측정</a:t>
            </a:r>
            <a:r>
              <a:rPr lang="en-US" altLang="ko-KR" sz="2500" dirty="0"/>
              <a:t>.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/>
              <a:t>측정값을 기준으로 졸음 판단</a:t>
            </a:r>
            <a:r>
              <a:rPr lang="en-US" altLang="ko-KR" sz="2500" dirty="0"/>
              <a:t>.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/>
              <a:t>졸음으로 판단 시 </a:t>
            </a:r>
            <a:r>
              <a:rPr lang="ko-KR" altLang="en-US" sz="2500" dirty="0" err="1"/>
              <a:t>경보음</a:t>
            </a:r>
            <a:r>
              <a:rPr lang="ko-KR" altLang="en-US" sz="2500" dirty="0"/>
              <a:t> 울림</a:t>
            </a:r>
            <a:r>
              <a:rPr lang="en-US" altLang="ko-KR" sz="2500" dirty="0"/>
              <a:t>.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endParaRPr lang="en-US" altLang="ko-KR" sz="25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160" y="673600"/>
            <a:ext cx="10058400" cy="865364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핵심 기술 내용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96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FAD93A3-D9D4-49E7-97B0-2489F3F93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93" y="246185"/>
            <a:ext cx="10972800" cy="6277707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US" altLang="ko-KR" sz="2100" b="1" dirty="0"/>
          </a:p>
          <a:p>
            <a:pPr marL="109728" indent="0">
              <a:buNone/>
            </a:pPr>
            <a:r>
              <a:rPr lang="ko-KR" altLang="en-US" sz="2200" b="1" dirty="0"/>
              <a:t>사용자가 졸음을 인식 할 수 있도록 경보가 잘 울리는가</a:t>
            </a:r>
            <a:r>
              <a:rPr lang="en-US" altLang="ko-KR" sz="2200" b="1" dirty="0"/>
              <a:t>?</a:t>
            </a:r>
          </a:p>
          <a:p>
            <a:pPr marL="109728" indent="0">
              <a:buNone/>
            </a:pPr>
            <a:endParaRPr lang="en-US" altLang="ko-KR" sz="500" b="1" dirty="0"/>
          </a:p>
          <a:p>
            <a:pPr marL="109728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임계 값 수치의 지속시간 조건에 맞춰 </a:t>
            </a:r>
            <a:r>
              <a:rPr lang="ko-KR" altLang="en-US" sz="2000" dirty="0" err="1"/>
              <a:t>경보음이</a:t>
            </a:r>
            <a:r>
              <a:rPr lang="ko-KR" altLang="en-US" sz="2000" dirty="0"/>
              <a:t> 울리고 끄는 기능을 구현 하였으므로 </a:t>
            </a:r>
            <a:r>
              <a:rPr lang="ko-KR" altLang="en-US" sz="2000" dirty="0" err="1"/>
              <a:t>경보음이</a:t>
            </a:r>
            <a:r>
              <a:rPr lang="ko-KR" altLang="en-US" sz="2000" dirty="0"/>
              <a:t> 잘 울리고 잘 꺼짐</a:t>
            </a:r>
            <a:r>
              <a:rPr lang="en-US" altLang="ko-KR" sz="2000" dirty="0"/>
              <a:t>.</a:t>
            </a:r>
          </a:p>
          <a:p>
            <a:pPr marL="109728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 err="1"/>
              <a:t>경보음</a:t>
            </a:r>
            <a:r>
              <a:rPr lang="ko-KR" altLang="en-US" sz="2000" dirty="0"/>
              <a:t> 소리가 작게 울리면 사용자가 소리를 못들을 수 있어 소리를 크게 해야 함</a:t>
            </a:r>
            <a:r>
              <a:rPr lang="en-US" altLang="ko-KR" sz="2000" dirty="0"/>
              <a:t>.)</a:t>
            </a:r>
          </a:p>
          <a:p>
            <a:pPr marL="109728" indent="0">
              <a:buNone/>
            </a:pPr>
            <a:endParaRPr lang="en-US" altLang="ko-KR" sz="2100" b="1" dirty="0"/>
          </a:p>
          <a:p>
            <a:pPr marL="109728" indent="0">
              <a:buNone/>
            </a:pPr>
            <a:endParaRPr lang="en-US" altLang="ko-KR" sz="2100" b="1" dirty="0"/>
          </a:p>
          <a:p>
            <a:pPr marL="109728" indent="0">
              <a:buNone/>
            </a:pPr>
            <a:r>
              <a:rPr lang="ko-KR" altLang="en-US" sz="2200" b="1" dirty="0"/>
              <a:t>다른 사람들이 사용할 때 졸음 인식이 잘 되는가</a:t>
            </a:r>
            <a:r>
              <a:rPr lang="en-US" altLang="ko-KR" sz="2200" b="1" dirty="0"/>
              <a:t>?</a:t>
            </a:r>
          </a:p>
          <a:p>
            <a:pPr marL="109728" indent="0">
              <a:buNone/>
            </a:pPr>
            <a:endParaRPr lang="en-US" altLang="ko-KR" sz="500" b="1" dirty="0"/>
          </a:p>
          <a:p>
            <a:pPr marL="109728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대부분 사람들의 </a:t>
            </a:r>
            <a:r>
              <a:rPr lang="en-US" altLang="ko-KR" sz="2000" dirty="0"/>
              <a:t>EAR </a:t>
            </a:r>
            <a:r>
              <a:rPr lang="ko-KR" altLang="en-US" sz="2000" dirty="0"/>
              <a:t>수치 값이 비슷하긴 하지만</a:t>
            </a:r>
            <a:r>
              <a:rPr lang="en-US" altLang="ko-KR" sz="2000" dirty="0"/>
              <a:t>,</a:t>
            </a:r>
            <a:r>
              <a:rPr lang="ko-KR" altLang="en-US" sz="2000" dirty="0"/>
              <a:t> 눈이 다른 사람들에 비해 작은 사람이 사용한다면 눈이 작은만큼 </a:t>
            </a:r>
            <a:r>
              <a:rPr lang="en-US" altLang="ko-KR" sz="2000" dirty="0"/>
              <a:t>EAR </a:t>
            </a:r>
            <a:r>
              <a:rPr lang="ko-KR" altLang="en-US" sz="2000" dirty="0"/>
              <a:t>수치 값이 작기 때문에 오작동이 일어날 수 있음</a:t>
            </a:r>
            <a:r>
              <a:rPr lang="en-US" altLang="ko-KR" sz="2000" dirty="0"/>
              <a:t>.</a:t>
            </a:r>
          </a:p>
          <a:p>
            <a:pPr marL="109728" indent="0">
              <a:buNone/>
            </a:pPr>
            <a:endParaRPr lang="en-US" altLang="ko-KR" sz="2100" dirty="0"/>
          </a:p>
          <a:p>
            <a:pPr marL="109728" indent="0">
              <a:buNone/>
            </a:pPr>
            <a:endParaRPr lang="en-US" altLang="ko-KR" sz="2100" b="1" dirty="0"/>
          </a:p>
          <a:p>
            <a:pPr marL="109728" indent="0">
              <a:buNone/>
            </a:pPr>
            <a:r>
              <a:rPr lang="ko-KR" altLang="en-US" sz="2200" b="1" dirty="0"/>
              <a:t>정밀도</a:t>
            </a:r>
            <a:r>
              <a:rPr lang="en-US" altLang="ko-KR" sz="2200" b="1" dirty="0"/>
              <a:t>, </a:t>
            </a:r>
            <a:r>
              <a:rPr lang="ko-KR" altLang="en-US" sz="2200" b="1" dirty="0" err="1"/>
              <a:t>재현율</a:t>
            </a:r>
            <a:r>
              <a:rPr lang="ko-KR" altLang="en-US" sz="2200" b="1" dirty="0"/>
              <a:t> 성능이 높게 나오는가</a:t>
            </a:r>
            <a:r>
              <a:rPr lang="en-US" altLang="ko-KR" sz="2200" b="1" dirty="0"/>
              <a:t>?</a:t>
            </a:r>
          </a:p>
          <a:p>
            <a:pPr marL="109728" indent="0">
              <a:buNone/>
            </a:pPr>
            <a:endParaRPr lang="en-US" altLang="ko-KR" sz="500" b="1" dirty="0"/>
          </a:p>
          <a:p>
            <a:pPr marL="109728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사람들 간의 </a:t>
            </a:r>
            <a:r>
              <a:rPr lang="en-US" altLang="ko-KR" sz="2000" dirty="0"/>
              <a:t>EAR </a:t>
            </a:r>
            <a:r>
              <a:rPr lang="ko-KR" altLang="en-US" sz="2000" dirty="0"/>
              <a:t>수치 값과 졸음 정도가 차이가 날수 있어서 예측정도가 모두 다르지만 </a:t>
            </a:r>
            <a:r>
              <a:rPr lang="en-US" altLang="ko-KR" sz="2000" dirty="0"/>
              <a:t>Training set </a:t>
            </a:r>
            <a:r>
              <a:rPr lang="ko-KR" altLang="en-US" sz="2000" dirty="0"/>
              <a:t>영상과 </a:t>
            </a:r>
            <a:r>
              <a:rPr lang="en-US" altLang="ko-KR" sz="2000" dirty="0"/>
              <a:t>Test set </a:t>
            </a:r>
            <a:r>
              <a:rPr lang="ko-KR" altLang="en-US" sz="2000" dirty="0"/>
              <a:t>영상을 분석했을 때 평균 </a:t>
            </a:r>
            <a:r>
              <a:rPr lang="en-US" altLang="ko-KR" sz="2000" dirty="0"/>
              <a:t>74%~87% </a:t>
            </a:r>
            <a:r>
              <a:rPr lang="ko-KR" altLang="en-US" sz="2000" dirty="0"/>
              <a:t>사이의 인식 및 예측 값이 나옴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629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21596"/>
            <a:ext cx="10972800" cy="1143000"/>
          </a:xfrm>
        </p:spPr>
        <p:txBody>
          <a:bodyPr/>
          <a:lstStyle/>
          <a:p>
            <a:r>
              <a:rPr lang="en-US" altLang="ko-KR" b="1" dirty="0"/>
              <a:t>2. Viola Jones Algorithm (2001)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91B11-D4C4-498E-9005-81263ABDD6B6}"/>
              </a:ext>
            </a:extLst>
          </p:cNvPr>
          <p:cNvSpPr txBox="1"/>
          <p:nvPr/>
        </p:nvSpPr>
        <p:spPr>
          <a:xfrm>
            <a:off x="609600" y="1904300"/>
            <a:ext cx="1110143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altLang="ko-KR" sz="2500" dirty="0" err="1"/>
              <a:t>Haar</a:t>
            </a:r>
            <a:r>
              <a:rPr lang="en-US" altLang="ko-KR" sz="2500" dirty="0"/>
              <a:t> feature</a:t>
            </a:r>
          </a:p>
          <a:p>
            <a:pPr marL="457200" indent="-457200">
              <a:buAutoNum type="arabicParenBoth"/>
            </a:pPr>
            <a:endParaRPr lang="en-US" altLang="ko-KR" sz="2500" dirty="0"/>
          </a:p>
          <a:p>
            <a:r>
              <a:rPr lang="en-US" altLang="ko-KR" sz="2500" dirty="0"/>
              <a:t>(2) Ada boost</a:t>
            </a:r>
          </a:p>
          <a:p>
            <a:endParaRPr lang="en-US" altLang="ko-KR" sz="2500" dirty="0"/>
          </a:p>
          <a:p>
            <a:r>
              <a:rPr lang="en-US" altLang="ko-KR" sz="2500" dirty="0"/>
              <a:t>(3) Cascading</a:t>
            </a:r>
          </a:p>
        </p:txBody>
      </p:sp>
    </p:spTree>
    <p:extLst>
      <p:ext uri="{BB962C8B-B14F-4D97-AF65-F5344CB8AC3E}">
        <p14:creationId xmlns:p14="http://schemas.microsoft.com/office/powerpoint/2010/main" val="406729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988" y="397883"/>
            <a:ext cx="10972800" cy="1143000"/>
          </a:xfrm>
        </p:spPr>
        <p:txBody>
          <a:bodyPr/>
          <a:lstStyle/>
          <a:p>
            <a:r>
              <a:rPr lang="en-US" altLang="ko-KR" b="1" dirty="0">
                <a:effectLst/>
              </a:rPr>
              <a:t>(1) </a:t>
            </a:r>
            <a:r>
              <a:rPr lang="en-US" altLang="ko-KR" dirty="0" err="1">
                <a:effectLst/>
              </a:rPr>
              <a:t>Haar</a:t>
            </a:r>
            <a:r>
              <a:rPr lang="en-US" altLang="ko-KR" dirty="0">
                <a:effectLst/>
              </a:rPr>
              <a:t> feature</a:t>
            </a:r>
            <a:endParaRPr lang="ko-KR" altLang="en-US" b="1" dirty="0">
              <a:effectLst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3D146-03B0-4E69-BC23-54289CBA6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8077"/>
            <a:ext cx="10972800" cy="4525963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n-US" altLang="ko-KR" sz="2100" dirty="0"/>
          </a:p>
          <a:p>
            <a:r>
              <a:rPr lang="ko-KR" altLang="en-US" sz="2200" dirty="0"/>
              <a:t>명암을 이용해 패턴을 구하는 법</a:t>
            </a:r>
            <a:r>
              <a:rPr lang="en-US" altLang="ko-KR" sz="22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48ED44-D6D6-4638-9803-108C310A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9" y="2903400"/>
            <a:ext cx="2884323" cy="2021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9E6E07-23C6-461C-9B91-9E3D4D4AF1A3}"/>
              </a:ext>
            </a:extLst>
          </p:cNvPr>
          <p:cNvSpPr txBox="1"/>
          <p:nvPr/>
        </p:nvSpPr>
        <p:spPr>
          <a:xfrm>
            <a:off x="6400800" y="1478205"/>
            <a:ext cx="5270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밝은 영역과 어두운 영역에 속한 </a:t>
            </a:r>
            <a:r>
              <a:rPr lang="ko-KR" altLang="en-US" sz="2000" dirty="0" err="1"/>
              <a:t>픽셀값의</a:t>
            </a:r>
            <a:r>
              <a:rPr lang="ko-KR" altLang="en-US" sz="2000" dirty="0"/>
              <a:t> 평균의 차이를 구하고 그 차이가 </a:t>
            </a:r>
            <a:r>
              <a:rPr lang="ko-KR" altLang="en-US" sz="2000" dirty="0" err="1"/>
              <a:t>임계값을</a:t>
            </a:r>
            <a:r>
              <a:rPr lang="ko-KR" altLang="en-US" sz="2000" dirty="0"/>
              <a:t> 넘게 될 때 </a:t>
            </a:r>
            <a:r>
              <a:rPr lang="en-US" altLang="ko-KR" sz="2000" dirty="0" err="1"/>
              <a:t>Haar</a:t>
            </a:r>
            <a:r>
              <a:rPr lang="en-US" altLang="ko-KR" sz="2000" dirty="0"/>
              <a:t> feature</a:t>
            </a:r>
            <a:r>
              <a:rPr lang="ko-KR" altLang="en-US" sz="2000" dirty="0"/>
              <a:t>가 나타남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4790F-3BBD-403E-BE4C-97AD510026EB}"/>
              </a:ext>
            </a:extLst>
          </p:cNvPr>
          <p:cNvSpPr txBox="1"/>
          <p:nvPr/>
        </p:nvSpPr>
        <p:spPr>
          <a:xfrm>
            <a:off x="6616172" y="2968715"/>
            <a:ext cx="51502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장점</a:t>
            </a:r>
            <a:r>
              <a:rPr lang="ko-KR" altLang="en-US" sz="2000" dirty="0"/>
              <a:t> 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특정 영역에 대한 덧셈 연산만 진행하기 때문에 매우 고속으로 처리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/>
              <a:t>단점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 err="1"/>
              <a:t>노이즈에</a:t>
            </a:r>
            <a:r>
              <a:rPr lang="ko-KR" altLang="en-US" sz="2000" dirty="0"/>
              <a:t> 약하기 때문에 원하지 않는 부분까지 검출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r>
              <a:rPr lang="ko-KR" altLang="en-US" sz="2000" dirty="0"/>
              <a:t>단점 보완을 위해 </a:t>
            </a:r>
            <a:r>
              <a:rPr lang="en-US" altLang="ko-KR" sz="2000" dirty="0"/>
              <a:t>Integral image</a:t>
            </a:r>
            <a:r>
              <a:rPr lang="ko-KR" altLang="en-US" sz="2000" dirty="0"/>
              <a:t>를 사용</a:t>
            </a:r>
            <a:r>
              <a:rPr lang="en-US" altLang="ko-KR" sz="2000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E677D1-BF3D-4318-82A0-F40A78C8A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0" y="2478753"/>
            <a:ext cx="2485183" cy="37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8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FF5A3D-25FB-4E15-8450-50A30A56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fontAlgn="base">
              <a:buNone/>
            </a:pPr>
            <a:endParaRPr lang="en-US" altLang="ko-KR" dirty="0"/>
          </a:p>
          <a:p>
            <a:pPr fontAlgn="base"/>
            <a:r>
              <a:rPr lang="ko-KR" altLang="en-US" dirty="0"/>
              <a:t>예측 성능이 낮은 약한 </a:t>
            </a:r>
            <a:r>
              <a:rPr lang="ko-KR" altLang="en-US" dirty="0" err="1"/>
              <a:t>분류기들을</a:t>
            </a:r>
            <a:r>
              <a:rPr lang="ko-KR" altLang="en-US" dirty="0"/>
              <a:t> 조합하여 최종적으로 조금 더 성능이 좋은 강한 분류기 하나를 만드는 것</a:t>
            </a:r>
            <a:r>
              <a:rPr lang="en-US" altLang="ko-KR" dirty="0"/>
              <a:t>.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EEB6C6-F0C1-4ACC-8EA8-F5F2974B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(2) </a:t>
            </a:r>
            <a:r>
              <a:rPr lang="en-US" altLang="ko-KR" dirty="0" err="1">
                <a:effectLst/>
              </a:rPr>
              <a:t>Adaboost</a:t>
            </a:r>
            <a:endParaRPr lang="ko-KR" altLang="en-US" dirty="0">
              <a:effectLst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25" y="3376517"/>
            <a:ext cx="9138644" cy="110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43553" y="5005949"/>
            <a:ext cx="3620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H(x) : </a:t>
            </a:r>
            <a:r>
              <a:rPr lang="ko-KR" altLang="en-US" dirty="0"/>
              <a:t>최종 강한 분류기</a:t>
            </a:r>
          </a:p>
          <a:p>
            <a:pPr fontAlgn="base"/>
            <a:r>
              <a:rPr lang="en-US" altLang="ko-KR" dirty="0"/>
              <a:t>h : </a:t>
            </a:r>
            <a:r>
              <a:rPr lang="ko-KR" altLang="en-US" dirty="0"/>
              <a:t>약한 분류기</a:t>
            </a:r>
          </a:p>
          <a:p>
            <a:pPr fontAlgn="base"/>
            <a:r>
              <a:rPr lang="en-US" altLang="ko-KR" dirty="0"/>
              <a:t>α : </a:t>
            </a:r>
            <a:r>
              <a:rPr lang="ko-KR" altLang="en-US" dirty="0"/>
              <a:t>약한 분류기의 가중치</a:t>
            </a:r>
          </a:p>
          <a:p>
            <a:pPr fontAlgn="base"/>
            <a:r>
              <a:rPr lang="en-US" altLang="ko-KR" dirty="0"/>
              <a:t>t : </a:t>
            </a:r>
            <a:r>
              <a:rPr lang="ko-KR" altLang="en-US" dirty="0"/>
              <a:t>반복 횟수</a:t>
            </a:r>
          </a:p>
        </p:txBody>
      </p:sp>
    </p:spTree>
    <p:extLst>
      <p:ext uri="{BB962C8B-B14F-4D97-AF65-F5344CB8AC3E}">
        <p14:creationId xmlns:p14="http://schemas.microsoft.com/office/powerpoint/2010/main" val="274779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059983-3ACF-4A22-90FD-4E47D5407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ko-KR" altLang="en-US" sz="2400" dirty="0"/>
              <a:t>여러 단계를 거치면서 특정 객체로 검출하는 개수를 줄여나가고</a:t>
            </a:r>
            <a:r>
              <a:rPr lang="en-US" altLang="ko-KR" sz="2400" dirty="0"/>
              <a:t>, </a:t>
            </a:r>
            <a:r>
              <a:rPr lang="ko-KR" altLang="en-US" sz="2400" dirty="0"/>
              <a:t>계산 시간을 줄이는 방법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905E4FC-1DFA-4151-B7DD-D272BC72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(3) Cascading</a:t>
            </a:r>
            <a:endParaRPr lang="ko-KR" altLang="en-US" dirty="0">
              <a:effectLst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31" y="2592343"/>
            <a:ext cx="9015603" cy="199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7510" y="4888285"/>
            <a:ext cx="10328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분류기 하나하나를 거칠 때 마다 검출에 쓰이는 영역이 줄어들기 때문에 </a:t>
            </a:r>
            <a:r>
              <a:rPr lang="ko-KR" altLang="en-US" sz="2100" dirty="0" err="1"/>
              <a:t>계산량이</a:t>
            </a:r>
            <a:r>
              <a:rPr lang="ko-KR" altLang="en-US" sz="2100" dirty="0"/>
              <a:t> 줄고 속도가 빨라짐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27355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7039" y="613436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설계 사항 활용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/>
              <a:t> (1) </a:t>
            </a:r>
            <a:r>
              <a:rPr lang="en-US" altLang="ko-KR" sz="3000" b="0" dirty="0">
                <a:effectLst/>
              </a:rPr>
              <a:t>flow chart</a:t>
            </a:r>
            <a:endParaRPr lang="ko-KR" altLang="en-US" sz="3000" b="0" dirty="0">
              <a:effectLst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50570" y="737938"/>
            <a:ext cx="938463" cy="5213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Start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4796591" y="1660358"/>
            <a:ext cx="2382252" cy="441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실시간 동영상 감지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36957" y="2518611"/>
            <a:ext cx="2125579" cy="441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 감지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957011" y="3685674"/>
            <a:ext cx="2125579" cy="441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얼굴에서 눈 감지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57011" y="4900865"/>
            <a:ext cx="2125579" cy="441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눈의 가로 세로 비율 계산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48064" y="3701718"/>
            <a:ext cx="2125579" cy="441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OpenCV, </a:t>
            </a:r>
            <a:r>
              <a:rPr lang="en-US" altLang="ko-KR" sz="1600" dirty="0" err="1"/>
              <a:t>dlib</a:t>
            </a:r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1548064" y="2518611"/>
            <a:ext cx="2125579" cy="441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OpenCV, </a:t>
            </a:r>
            <a:r>
              <a:rPr lang="en-US" altLang="ko-KR" sz="1600" dirty="0" err="1"/>
              <a:t>dlib</a:t>
            </a:r>
            <a:endParaRPr lang="ko-KR" altLang="en-US" sz="1600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6011781" y="4211056"/>
            <a:ext cx="1" cy="553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판단 31"/>
          <p:cNvSpPr/>
          <p:nvPr/>
        </p:nvSpPr>
        <p:spPr>
          <a:xfrm>
            <a:off x="5021181" y="3045492"/>
            <a:ext cx="1941095" cy="54794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얼굴이 발견 되었는가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3" name="순서도: 판단 32"/>
          <p:cNvSpPr/>
          <p:nvPr/>
        </p:nvSpPr>
        <p:spPr>
          <a:xfrm>
            <a:off x="4957011" y="4251159"/>
            <a:ext cx="2125579" cy="569494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눈이 발견 되었는가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34" name="순서도: 판단 33"/>
          <p:cNvSpPr/>
          <p:nvPr/>
        </p:nvSpPr>
        <p:spPr>
          <a:xfrm>
            <a:off x="5151356" y="5743082"/>
            <a:ext cx="1704475" cy="569494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EAR threshold&lt;1.13</a:t>
            </a:r>
            <a:endParaRPr lang="ko-KR" altLang="en-US" sz="1050" dirty="0"/>
          </a:p>
        </p:txBody>
      </p:sp>
      <p:sp>
        <p:nvSpPr>
          <p:cNvPr id="35" name="순서도: 처리 34"/>
          <p:cNvSpPr/>
          <p:nvPr/>
        </p:nvSpPr>
        <p:spPr>
          <a:xfrm>
            <a:off x="9203525" y="4405973"/>
            <a:ext cx="1002631" cy="70585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경보음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9077908" y="735103"/>
            <a:ext cx="938463" cy="5213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</a:t>
            </a:r>
            <a:endParaRPr lang="ko-KR" altLang="en-US" dirty="0"/>
          </a:p>
        </p:txBody>
      </p:sp>
      <p:sp>
        <p:nvSpPr>
          <p:cNvPr id="38" name="순서도: 판단 37"/>
          <p:cNvSpPr/>
          <p:nvPr/>
        </p:nvSpPr>
        <p:spPr>
          <a:xfrm>
            <a:off x="7628018" y="5632223"/>
            <a:ext cx="2125603" cy="844078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EAR threshold time&lt;=0 for t&gt;2s</a:t>
            </a:r>
            <a:endParaRPr lang="ko-KR" altLang="en-US" sz="1050" dirty="0"/>
          </a:p>
        </p:txBody>
      </p:sp>
      <p:sp>
        <p:nvSpPr>
          <p:cNvPr id="46" name="오른쪽 화살표 45"/>
          <p:cNvSpPr/>
          <p:nvPr/>
        </p:nvSpPr>
        <p:spPr>
          <a:xfrm>
            <a:off x="3705728" y="2681034"/>
            <a:ext cx="1219200" cy="12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3713749" y="3860129"/>
            <a:ext cx="1219200" cy="12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 rot="5400000">
            <a:off x="5853361" y="2243889"/>
            <a:ext cx="328867" cy="1203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 rot="5400000">
            <a:off x="5821277" y="5488407"/>
            <a:ext cx="389024" cy="12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6898105" y="5946717"/>
            <a:ext cx="705852" cy="1203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 rot="16200000">
            <a:off x="9301343" y="5491863"/>
            <a:ext cx="792092" cy="1605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 rot="16200000">
            <a:off x="9304078" y="3909940"/>
            <a:ext cx="697846" cy="1243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화살표 64"/>
          <p:cNvSpPr/>
          <p:nvPr/>
        </p:nvSpPr>
        <p:spPr>
          <a:xfrm rot="11962968">
            <a:off x="7083335" y="5339424"/>
            <a:ext cx="1297855" cy="1199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화살표 65"/>
          <p:cNvSpPr/>
          <p:nvPr/>
        </p:nvSpPr>
        <p:spPr>
          <a:xfrm rot="16200000" flipV="1">
            <a:off x="6856999" y="3103141"/>
            <a:ext cx="304800" cy="86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처리 72"/>
          <p:cNvSpPr/>
          <p:nvPr/>
        </p:nvSpPr>
        <p:spPr>
          <a:xfrm>
            <a:off x="4419602" y="4653971"/>
            <a:ext cx="521369" cy="1225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YES</a:t>
            </a:r>
            <a:endParaRPr lang="ko-KR" altLang="en-US" sz="1300" dirty="0"/>
          </a:p>
        </p:txBody>
      </p:sp>
      <p:sp>
        <p:nvSpPr>
          <p:cNvPr id="74" name="순서도: 처리 73"/>
          <p:cNvSpPr/>
          <p:nvPr/>
        </p:nvSpPr>
        <p:spPr>
          <a:xfrm>
            <a:off x="7114640" y="3088603"/>
            <a:ext cx="489317" cy="17947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NO</a:t>
            </a:r>
            <a:endParaRPr lang="ko-KR" altLang="en-US" sz="1300" dirty="0"/>
          </a:p>
        </p:txBody>
      </p:sp>
      <p:sp>
        <p:nvSpPr>
          <p:cNvPr id="77" name="순서도: 처리 76"/>
          <p:cNvSpPr/>
          <p:nvPr/>
        </p:nvSpPr>
        <p:spPr>
          <a:xfrm>
            <a:off x="6998366" y="6126289"/>
            <a:ext cx="521369" cy="1874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YES</a:t>
            </a:r>
            <a:endParaRPr lang="ko-KR" altLang="en-US" sz="1500" dirty="0"/>
          </a:p>
        </p:txBody>
      </p:sp>
      <p:sp>
        <p:nvSpPr>
          <p:cNvPr id="80" name="오른쪽 화살표 79"/>
          <p:cNvSpPr/>
          <p:nvPr/>
        </p:nvSpPr>
        <p:spPr>
          <a:xfrm rot="5400000">
            <a:off x="5853360" y="1415717"/>
            <a:ext cx="328867" cy="1203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오른쪽 화살표 81"/>
          <p:cNvSpPr/>
          <p:nvPr/>
        </p:nvSpPr>
        <p:spPr>
          <a:xfrm rot="16200000" flipV="1">
            <a:off x="6922168" y="4278231"/>
            <a:ext cx="304800" cy="86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 rot="5400000" flipV="1">
            <a:off x="5894303" y="2934951"/>
            <a:ext cx="221077" cy="86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오른쪽 화살표 84"/>
          <p:cNvSpPr/>
          <p:nvPr/>
        </p:nvSpPr>
        <p:spPr>
          <a:xfrm rot="5400000" flipV="1">
            <a:off x="4932195" y="3464344"/>
            <a:ext cx="268207" cy="862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오른쪽 화살표 86"/>
          <p:cNvSpPr/>
          <p:nvPr/>
        </p:nvSpPr>
        <p:spPr>
          <a:xfrm rot="5400000" flipV="1">
            <a:off x="5884760" y="4161658"/>
            <a:ext cx="260681" cy="817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 rot="5400000" flipV="1">
            <a:off x="4888662" y="4689062"/>
            <a:ext cx="289258" cy="862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순서도: 처리 88"/>
          <p:cNvSpPr/>
          <p:nvPr/>
        </p:nvSpPr>
        <p:spPr>
          <a:xfrm>
            <a:off x="4459706" y="3435896"/>
            <a:ext cx="521369" cy="1225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YES</a:t>
            </a:r>
            <a:endParaRPr lang="ko-KR" altLang="en-US" sz="1300" dirty="0"/>
          </a:p>
        </p:txBody>
      </p:sp>
      <p:sp>
        <p:nvSpPr>
          <p:cNvPr id="90" name="순서도: 처리 89"/>
          <p:cNvSpPr/>
          <p:nvPr/>
        </p:nvSpPr>
        <p:spPr>
          <a:xfrm>
            <a:off x="7166757" y="4251159"/>
            <a:ext cx="489317" cy="17947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NO</a:t>
            </a:r>
            <a:endParaRPr lang="ko-KR" altLang="en-US" sz="1300" dirty="0"/>
          </a:p>
        </p:txBody>
      </p:sp>
      <p:sp>
        <p:nvSpPr>
          <p:cNvPr id="91" name="순서도: 처리 90"/>
          <p:cNvSpPr/>
          <p:nvPr/>
        </p:nvSpPr>
        <p:spPr>
          <a:xfrm>
            <a:off x="7740283" y="5145506"/>
            <a:ext cx="489317" cy="17947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NO</a:t>
            </a:r>
            <a:endParaRPr lang="ko-KR" altLang="en-US" sz="1300" dirty="0"/>
          </a:p>
        </p:txBody>
      </p:sp>
      <p:sp>
        <p:nvSpPr>
          <p:cNvPr id="92" name="순서도: 처리 91"/>
          <p:cNvSpPr/>
          <p:nvPr/>
        </p:nvSpPr>
        <p:spPr>
          <a:xfrm>
            <a:off x="9832014" y="5499486"/>
            <a:ext cx="521370" cy="1945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YES</a:t>
            </a:r>
            <a:endParaRPr lang="ko-KR" altLang="en-US" sz="1500" dirty="0"/>
          </a:p>
        </p:txBody>
      </p:sp>
      <p:sp>
        <p:nvSpPr>
          <p:cNvPr id="93" name="오른쪽 화살표 92"/>
          <p:cNvSpPr/>
          <p:nvPr/>
        </p:nvSpPr>
        <p:spPr>
          <a:xfrm rot="16200000">
            <a:off x="4972655" y="5616348"/>
            <a:ext cx="522167" cy="1203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순서도: 처리 93"/>
          <p:cNvSpPr/>
          <p:nvPr/>
        </p:nvSpPr>
        <p:spPr>
          <a:xfrm>
            <a:off x="4648186" y="5586663"/>
            <a:ext cx="489317" cy="17947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NO</a:t>
            </a:r>
            <a:endParaRPr lang="ko-KR" altLang="en-US" sz="1300" dirty="0"/>
          </a:p>
        </p:txBody>
      </p:sp>
      <p:sp>
        <p:nvSpPr>
          <p:cNvPr id="42" name="순서도: 처리 41"/>
          <p:cNvSpPr/>
          <p:nvPr/>
        </p:nvSpPr>
        <p:spPr>
          <a:xfrm>
            <a:off x="8630620" y="1838670"/>
            <a:ext cx="1795390" cy="705851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운전대 진동</a:t>
            </a:r>
            <a:endParaRPr lang="ko-KR" altLang="en-US" dirty="0"/>
          </a:p>
        </p:txBody>
      </p:sp>
      <p:sp>
        <p:nvSpPr>
          <p:cNvPr id="43" name="순서도: 판단 42"/>
          <p:cNvSpPr/>
          <p:nvPr/>
        </p:nvSpPr>
        <p:spPr>
          <a:xfrm>
            <a:off x="8672762" y="3010053"/>
            <a:ext cx="1941095" cy="54794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2</a:t>
            </a:r>
            <a:r>
              <a:rPr lang="ko-KR" altLang="en-US" sz="1050" dirty="0" smtClean="0"/>
              <a:t>초 이상 울렸는가</a:t>
            </a:r>
            <a:r>
              <a:rPr lang="en-US" altLang="ko-KR" sz="1050" dirty="0" smtClean="0"/>
              <a:t>?</a:t>
            </a:r>
            <a:endParaRPr lang="ko-KR" altLang="en-US" sz="1050" dirty="0"/>
          </a:p>
        </p:txBody>
      </p:sp>
      <p:sp>
        <p:nvSpPr>
          <p:cNvPr id="44" name="순서도: 처리 43"/>
          <p:cNvSpPr/>
          <p:nvPr/>
        </p:nvSpPr>
        <p:spPr>
          <a:xfrm>
            <a:off x="10016371" y="2797739"/>
            <a:ext cx="521370" cy="1945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YES</a:t>
            </a:r>
            <a:endParaRPr lang="ko-KR" altLang="en-US" sz="1500" dirty="0"/>
          </a:p>
        </p:txBody>
      </p:sp>
      <p:sp>
        <p:nvSpPr>
          <p:cNvPr id="45" name="오른쪽 화살표 44"/>
          <p:cNvSpPr/>
          <p:nvPr/>
        </p:nvSpPr>
        <p:spPr>
          <a:xfrm rot="16200000">
            <a:off x="9406738" y="1513579"/>
            <a:ext cx="368193" cy="873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 rot="16200000">
            <a:off x="9458576" y="2700836"/>
            <a:ext cx="368193" cy="873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6064" y="1843981"/>
            <a:ext cx="10058400" cy="384962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4748" y="38523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ko-KR" sz="3300" b="0" dirty="0">
                <a:effectLst/>
              </a:rPr>
              <a:t>(2) </a:t>
            </a:r>
            <a:r>
              <a:rPr lang="ko-KR" altLang="en-US" sz="3300" b="0" dirty="0">
                <a:effectLst/>
              </a:rPr>
              <a:t>시스템 블록도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68990" y="2791456"/>
            <a:ext cx="2181727" cy="110690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r>
              <a:rPr lang="ko-KR" altLang="en-US" dirty="0"/>
              <a:t>환경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3188371" y="3202739"/>
            <a:ext cx="1375608" cy="2065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80676" y="2855830"/>
            <a:ext cx="1323475" cy="6978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카메라 모듈</a:t>
            </a:r>
          </a:p>
        </p:txBody>
      </p:sp>
      <p:sp>
        <p:nvSpPr>
          <p:cNvPr id="14" name="순서도: 처리 13"/>
          <p:cNvSpPr/>
          <p:nvPr/>
        </p:nvSpPr>
        <p:spPr>
          <a:xfrm>
            <a:off x="3264572" y="2375198"/>
            <a:ext cx="1147009" cy="416258"/>
          </a:xfrm>
          <a:prstGeom prst="flowChart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OpenCV, </a:t>
            </a:r>
            <a:r>
              <a:rPr lang="en-US" altLang="ko-KR" sz="1300" dirty="0" err="1"/>
              <a:t>dlib</a:t>
            </a:r>
            <a:endParaRPr lang="ko-KR" altLang="en-US" sz="1300" dirty="0"/>
          </a:p>
        </p:txBody>
      </p:sp>
      <p:sp>
        <p:nvSpPr>
          <p:cNvPr id="16" name="타원 15"/>
          <p:cNvSpPr/>
          <p:nvPr/>
        </p:nvSpPr>
        <p:spPr>
          <a:xfrm>
            <a:off x="1900992" y="4147219"/>
            <a:ext cx="1018675" cy="44917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깜빡임 감지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6970298" y="3114507"/>
            <a:ext cx="1676399" cy="1915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/>
          <p:cNvSpPr/>
          <p:nvPr/>
        </p:nvSpPr>
        <p:spPr>
          <a:xfrm>
            <a:off x="7243012" y="2526965"/>
            <a:ext cx="1147009" cy="230604"/>
          </a:xfrm>
          <a:prstGeom prst="flowChartProcess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Excel</a:t>
            </a:r>
            <a:endParaRPr lang="ko-KR" altLang="en-US" sz="1300" dirty="0"/>
          </a:p>
        </p:txBody>
      </p:sp>
      <p:sp>
        <p:nvSpPr>
          <p:cNvPr id="20" name="직사각형 19"/>
          <p:cNvSpPr/>
          <p:nvPr/>
        </p:nvSpPr>
        <p:spPr>
          <a:xfrm>
            <a:off x="8742951" y="2721475"/>
            <a:ext cx="1507957" cy="83418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분석</a:t>
            </a:r>
          </a:p>
        </p:txBody>
      </p:sp>
      <p:sp>
        <p:nvSpPr>
          <p:cNvPr id="21" name="타원 20"/>
          <p:cNvSpPr/>
          <p:nvPr/>
        </p:nvSpPr>
        <p:spPr>
          <a:xfrm>
            <a:off x="5250517" y="4707346"/>
            <a:ext cx="1018675" cy="44917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경보음</a:t>
            </a:r>
            <a:endParaRPr lang="ko-KR" altLang="en-US" sz="1000" dirty="0"/>
          </a:p>
        </p:txBody>
      </p:sp>
      <p:sp>
        <p:nvSpPr>
          <p:cNvPr id="22" name="오른쪽 화살표 21"/>
          <p:cNvSpPr/>
          <p:nvPr/>
        </p:nvSpPr>
        <p:spPr>
          <a:xfrm rot="5400000" flipV="1">
            <a:off x="9297909" y="3806828"/>
            <a:ext cx="479254" cy="812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84887" y="2855091"/>
            <a:ext cx="906381" cy="330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실시간 영상 재생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55303" y="2855092"/>
            <a:ext cx="906381" cy="230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분석</a:t>
            </a:r>
          </a:p>
        </p:txBody>
      </p:sp>
      <p:sp>
        <p:nvSpPr>
          <p:cNvPr id="25" name="위쪽/아래쪽 화살표 24"/>
          <p:cNvSpPr/>
          <p:nvPr/>
        </p:nvSpPr>
        <p:spPr>
          <a:xfrm>
            <a:off x="2366212" y="3601050"/>
            <a:ext cx="108285" cy="489284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911017" y="4621232"/>
            <a:ext cx="1018675" cy="44917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눈 초점 감지</a:t>
            </a:r>
            <a:endParaRPr lang="ko-KR" altLang="en-US" sz="10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49CD1C-0A05-4483-A400-5338459F952D}"/>
              </a:ext>
            </a:extLst>
          </p:cNvPr>
          <p:cNvSpPr/>
          <p:nvPr/>
        </p:nvSpPr>
        <p:spPr>
          <a:xfrm>
            <a:off x="4384248" y="4233427"/>
            <a:ext cx="1375607" cy="44917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 </a:t>
            </a:r>
            <a:r>
              <a:rPr lang="ko-KR" altLang="en-US" sz="1000" dirty="0"/>
              <a:t>실시간 </a:t>
            </a:r>
            <a:r>
              <a:rPr lang="en-US" altLang="ko-KR" sz="1000" dirty="0"/>
              <a:t>EAR</a:t>
            </a:r>
            <a:r>
              <a:rPr lang="ko-KR" altLang="en-US" sz="1000" dirty="0"/>
              <a:t>값 측정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3F92DE-65D8-418A-A966-9ED2BE711099}"/>
              </a:ext>
            </a:extLst>
          </p:cNvPr>
          <p:cNvSpPr/>
          <p:nvPr/>
        </p:nvSpPr>
        <p:spPr>
          <a:xfrm>
            <a:off x="5815264" y="4231209"/>
            <a:ext cx="1375607" cy="44917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실시간 </a:t>
            </a:r>
            <a:r>
              <a:rPr lang="en-US" altLang="ko-KR" sz="1000" dirty="0"/>
              <a:t>BLINK</a:t>
            </a:r>
            <a:r>
              <a:rPr lang="ko-KR" altLang="en-US" sz="1000" dirty="0"/>
              <a:t>측정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F2039B8-1219-4CE2-9A08-D864B875E391}"/>
              </a:ext>
            </a:extLst>
          </p:cNvPr>
          <p:cNvSpPr/>
          <p:nvPr/>
        </p:nvSpPr>
        <p:spPr>
          <a:xfrm>
            <a:off x="8620802" y="4655080"/>
            <a:ext cx="1833465" cy="53139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분류성능평가지표 이용해 예측 계산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FBC22E1-DA57-4FF9-8720-000F6F6DBEF9}"/>
              </a:ext>
            </a:extLst>
          </p:cNvPr>
          <p:cNvSpPr/>
          <p:nvPr/>
        </p:nvSpPr>
        <p:spPr>
          <a:xfrm>
            <a:off x="8620803" y="4163260"/>
            <a:ext cx="1823338" cy="44917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 수치들을 그래프화 하기</a:t>
            </a:r>
            <a:endParaRPr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800AB13-CA57-4863-9A95-C58AD4F3621B}"/>
              </a:ext>
            </a:extLst>
          </p:cNvPr>
          <p:cNvSpPr/>
          <p:nvPr/>
        </p:nvSpPr>
        <p:spPr>
          <a:xfrm>
            <a:off x="5063661" y="5220820"/>
            <a:ext cx="1375607" cy="44917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졸음 분석 및 평가</a:t>
            </a:r>
            <a:endParaRPr lang="ko-KR" altLang="en-US" sz="1000" dirty="0"/>
          </a:p>
        </p:txBody>
      </p:sp>
      <p:sp>
        <p:nvSpPr>
          <p:cNvPr id="32" name="오른쪽 화살표 21">
            <a:extLst>
              <a:ext uri="{FF2B5EF4-FFF2-40B4-BE49-F238E27FC236}">
                <a16:creationId xmlns:a16="http://schemas.microsoft.com/office/drawing/2014/main" id="{30A0D4EF-6FBC-4705-A470-DEC3B83DF0BE}"/>
              </a:ext>
            </a:extLst>
          </p:cNvPr>
          <p:cNvSpPr/>
          <p:nvPr/>
        </p:nvSpPr>
        <p:spPr>
          <a:xfrm rot="5400000" flipV="1">
            <a:off x="5631955" y="4104414"/>
            <a:ext cx="317062" cy="812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52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1952</TotalTime>
  <Words>1194</Words>
  <Application>Microsoft Office PowerPoint</Application>
  <PresentationFormat>와이드스크린</PresentationFormat>
  <Paragraphs>340</Paragraphs>
  <Slides>30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Apple SD Gothic Neo</vt:lpstr>
      <vt:lpstr>AppleSDGothicNeo</vt:lpstr>
      <vt:lpstr>-apple-system</vt:lpstr>
      <vt:lpstr>Helvetica Neue</vt:lpstr>
      <vt:lpstr>MalgunGothic</vt:lpstr>
      <vt:lpstr>Noto Sans KR</vt:lpstr>
      <vt:lpstr>Malgun Gothic</vt:lpstr>
      <vt:lpstr>Malgun Gothic</vt:lpstr>
      <vt:lpstr>Calibri</vt:lpstr>
      <vt:lpstr>Lucida Sans Unicode</vt:lpstr>
      <vt:lpstr>Verdana</vt:lpstr>
      <vt:lpstr>Wingdings 2</vt:lpstr>
      <vt:lpstr>Wingdings 3</vt:lpstr>
      <vt:lpstr>광장</vt:lpstr>
      <vt:lpstr>졸음운전 방지 프로젝트 기말 최종발표</vt:lpstr>
      <vt:lpstr>목차</vt:lpstr>
      <vt:lpstr>1. 핵심 기술 내용 </vt:lpstr>
      <vt:lpstr>2. Viola Jones Algorithm (2001)</vt:lpstr>
      <vt:lpstr>(1) Haar feature</vt:lpstr>
      <vt:lpstr>(2) Adaboost</vt:lpstr>
      <vt:lpstr>(3) Cascading</vt:lpstr>
      <vt:lpstr>3. 설계 사항 활용   (1) flow chart</vt:lpstr>
      <vt:lpstr>(2) 시스템 블록도</vt:lpstr>
      <vt:lpstr>4. 구현 과정의 합리성 </vt:lpstr>
      <vt:lpstr>구현 과정의 합리성</vt:lpstr>
      <vt:lpstr>구현 과정의 합리성</vt:lpstr>
      <vt:lpstr>구현 과정의 합리성</vt:lpstr>
      <vt:lpstr>구현 과정의 합리성</vt:lpstr>
      <vt:lpstr>구현 과정의 합리성</vt:lpstr>
      <vt:lpstr> </vt:lpstr>
      <vt:lpstr>데이터 분석</vt:lpstr>
      <vt:lpstr>데이터 분석</vt:lpstr>
      <vt:lpstr>데이터 분석 – 졸림X 정밀도, 재현율</vt:lpstr>
      <vt:lpstr>데이터 분석 – 졸림O 정밀도, 재현율</vt:lpstr>
      <vt:lpstr>6. 구현 완성도</vt:lpstr>
      <vt:lpstr>7. 완성도</vt:lpstr>
      <vt:lpstr>문제 정의 및 해결1</vt:lpstr>
      <vt:lpstr>문제 정의 및 해결1</vt:lpstr>
      <vt:lpstr>문제 정의 및 해결2</vt:lpstr>
      <vt:lpstr>문제 정의 및 해결2</vt:lpstr>
      <vt:lpstr>문제 정의 및 해결3</vt:lpstr>
      <vt:lpstr>문제 정의 및 해결3</vt:lpstr>
      <vt:lpstr>9. 성능 평가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눈 인식 (EAR) 알고리즘</dc:title>
  <dc:creator>문성민</dc:creator>
  <cp:lastModifiedBy>Parsa</cp:lastModifiedBy>
  <cp:revision>100</cp:revision>
  <dcterms:created xsi:type="dcterms:W3CDTF">2021-10-09T05:06:39Z</dcterms:created>
  <dcterms:modified xsi:type="dcterms:W3CDTF">2022-06-03T10:25:59Z</dcterms:modified>
</cp:coreProperties>
</file>